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145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926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822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43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812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4104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7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6972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1447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01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49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62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6CA39-B214-4930-B05B-358AD5AEE95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F87A5-097B-40DA-BC4C-BCE872905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59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9E8C6C4-4AC4-454E-B0CA-09920C263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74" y="609140"/>
            <a:ext cx="7986452" cy="451143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1153175-7CB5-48D9-B6DD-579BD6BDF2D3}"/>
              </a:ext>
            </a:extLst>
          </p:cNvPr>
          <p:cNvSpPr txBox="1"/>
          <p:nvPr/>
        </p:nvSpPr>
        <p:spPr>
          <a:xfrm>
            <a:off x="1080654" y="5162135"/>
            <a:ext cx="7282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No. of patients		71            21               9               6               6                5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95C6030-A98A-4AA0-8975-D2F574416D5F}"/>
              </a:ext>
            </a:extLst>
          </p:cNvPr>
          <p:cNvSpPr txBox="1"/>
          <p:nvPr/>
        </p:nvSpPr>
        <p:spPr>
          <a:xfrm rot="16200000">
            <a:off x="1149927" y="2521527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 of patients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63D2A7C-CA9A-4907-9CDD-0359DEA8F7C8}"/>
              </a:ext>
            </a:extLst>
          </p:cNvPr>
          <p:cNvSpPr txBox="1"/>
          <p:nvPr/>
        </p:nvSpPr>
        <p:spPr>
          <a:xfrm>
            <a:off x="4862945" y="4751238"/>
            <a:ext cx="2439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to CRPC (months)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CBB7555-0F19-49C8-B0F9-FDB986AE2BA6}"/>
              </a:ext>
            </a:extLst>
          </p:cNvPr>
          <p:cNvSpPr txBox="1"/>
          <p:nvPr/>
        </p:nvSpPr>
        <p:spPr>
          <a:xfrm>
            <a:off x="457200" y="29094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193D34F-4B5D-4AA5-AFF4-0E6B291A85B7}"/>
              </a:ext>
            </a:extLst>
          </p:cNvPr>
          <p:cNvSpPr txBox="1"/>
          <p:nvPr/>
        </p:nvSpPr>
        <p:spPr>
          <a:xfrm>
            <a:off x="5070763" y="5879528"/>
            <a:ext cx="3332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 time to CRPC: 15 months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997E6C2-294F-428A-9DF1-78B05F2B1204}"/>
              </a:ext>
            </a:extLst>
          </p:cNvPr>
          <p:cNvSpPr txBox="1"/>
          <p:nvPr/>
        </p:nvSpPr>
        <p:spPr>
          <a:xfrm>
            <a:off x="641931" y="209030"/>
            <a:ext cx="1241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>
                <a:latin typeface="Times New Roman" pitchFamily="18" charset="0"/>
                <a:cs typeface="Times New Roman" pitchFamily="18" charset="0"/>
              </a:rPr>
              <a:t>Figure S1</a:t>
            </a:r>
            <a:endParaRPr kumimoji="1" lang="ja-JP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367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30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nakanishi shotaro</dc:creator>
  <cp:lastModifiedBy>仲西　昌太郎</cp:lastModifiedBy>
  <cp:revision>12</cp:revision>
  <dcterms:created xsi:type="dcterms:W3CDTF">2020-04-18T03:40:34Z</dcterms:created>
  <dcterms:modified xsi:type="dcterms:W3CDTF">2021-01-12T11:18:12Z</dcterms:modified>
</cp:coreProperties>
</file>