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5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37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92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23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60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85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89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25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0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236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01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54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D9CE7-9A7A-4DED-93F7-2D2AD8F2198D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7E78-E44D-4C58-9B20-53435326CF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02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B4BB46-38EE-49E3-9CE2-558A2B05E992}"/>
              </a:ext>
            </a:extLst>
          </p:cNvPr>
          <p:cNvSpPr txBox="1"/>
          <p:nvPr/>
        </p:nvSpPr>
        <p:spPr>
          <a:xfrm>
            <a:off x="590561" y="414513"/>
            <a:ext cx="1241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Times New Roman" pitchFamily="18" charset="0"/>
                <a:cs typeface="Times New Roman" pitchFamily="18" charset="0"/>
              </a:rPr>
              <a:t>Figure S3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17358BB-F426-44AC-A0D8-E505D9B38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717" y="1720986"/>
            <a:ext cx="4949619" cy="33835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3F1A77C-9315-4815-B678-59DADD0C3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373" y="1945873"/>
            <a:ext cx="525064" cy="37646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4BBBFD-3BBE-4C73-8EC7-B248EBED12E9}"/>
              </a:ext>
            </a:extLst>
          </p:cNvPr>
          <p:cNvSpPr txBox="1">
            <a:spLocks noChangeAspect="1"/>
          </p:cNvSpPr>
          <p:nvPr/>
        </p:nvSpPr>
        <p:spPr>
          <a:xfrm>
            <a:off x="1495753" y="5086518"/>
            <a:ext cx="5109091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1%		34           14            7             5             5             5</a:t>
            </a:r>
          </a:p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&gt;= 1%	36            8             4             2             2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F01494-8576-44B2-A2A3-E2AE7D9DFDE9}"/>
              </a:ext>
            </a:extLst>
          </p:cNvPr>
          <p:cNvSpPr txBox="1"/>
          <p:nvPr/>
        </p:nvSpPr>
        <p:spPr>
          <a:xfrm>
            <a:off x="257389" y="4638564"/>
            <a:ext cx="1401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of patients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D4BBD1-E3E2-4E2D-B711-47D9BF62E436}"/>
              </a:ext>
            </a:extLst>
          </p:cNvPr>
          <p:cNvSpPr txBox="1">
            <a:spLocks noChangeAspect="1"/>
          </p:cNvSpPr>
          <p:nvPr/>
        </p:nvSpPr>
        <p:spPr>
          <a:xfrm>
            <a:off x="7097300" y="1922224"/>
            <a:ext cx="6922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1%</a:t>
            </a:r>
          </a:p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&gt;= 1%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ABEA6B-68DE-4519-AF03-66F43401DEE8}"/>
              </a:ext>
            </a:extLst>
          </p:cNvPr>
          <p:cNvSpPr txBox="1"/>
          <p:nvPr/>
        </p:nvSpPr>
        <p:spPr>
          <a:xfrm>
            <a:off x="3722513" y="4767682"/>
            <a:ext cx="1938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to CRPC (months)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724564-3E4B-4072-A3C1-C28CA03E49B2}"/>
              </a:ext>
            </a:extLst>
          </p:cNvPr>
          <p:cNvSpPr txBox="1"/>
          <p:nvPr/>
        </p:nvSpPr>
        <p:spPr>
          <a:xfrm rot="16200000">
            <a:off x="1158922" y="3249864"/>
            <a:ext cx="1749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patients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0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41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仲西　昌太郎</dc:creator>
  <cp:lastModifiedBy>仲西　昌太郎</cp:lastModifiedBy>
  <cp:revision>5</cp:revision>
  <dcterms:created xsi:type="dcterms:W3CDTF">2020-06-25T11:03:49Z</dcterms:created>
  <dcterms:modified xsi:type="dcterms:W3CDTF">2021-01-12T11:20:01Z</dcterms:modified>
</cp:coreProperties>
</file>