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8_0636 用于第一篇 徐总的微塑料的论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" y="671195"/>
            <a:ext cx="6270625" cy="5115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0" y="671830"/>
            <a:ext cx="5609590" cy="51149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mE4ZDhiODk0YzdjYjVhMTE0M2MxNWE2NDg2YWJkMD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</dc:creator>
  <cp:lastModifiedBy>xiao doctor</cp:lastModifiedBy>
  <cp:revision>3</cp:revision>
  <dcterms:created xsi:type="dcterms:W3CDTF">2023-02-18T02:12:00Z</dcterms:created>
  <dcterms:modified xsi:type="dcterms:W3CDTF">2023-02-18T02:20:31Z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F1C9417D5719480C87F407FCCDBBC563</vt:lpwstr>
  </property>
  <property fmtid="{D5CDD505-2E9C-101B-9397-08002B2CF9AE}" pid="3" name="KSOProductBuildVer">
    <vt:lpwstr>2052-11.1.0.13012</vt:lpwstr>
  </property>
</Properties>
</file>