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>
        <p:scale>
          <a:sx n="98" d="100"/>
          <a:sy n="98" d="100"/>
        </p:scale>
        <p:origin x="3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77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90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35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95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36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87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03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42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90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97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8252B-0FA4-7F40-9D44-77BC2D57FDB4}" type="datetimeFigureOut">
              <a:rPr lang="fr-FR" smtClean="0"/>
              <a:t>29/07/2023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466DF-8992-444E-B2E7-99E10F48DE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1C4982-3B0C-15DA-4EB7-A5722C0EA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0" y="166928"/>
            <a:ext cx="4405412" cy="8810143"/>
          </a:xfrm>
          <a:prstGeom prst="rect">
            <a:avLst/>
          </a:prstGeom>
          <a:noFill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3AA26E3-9BC4-4341-6155-CB9FACAF2C33}"/>
              </a:ext>
            </a:extLst>
          </p:cNvPr>
          <p:cNvSpPr txBox="1"/>
          <p:nvPr/>
        </p:nvSpPr>
        <p:spPr>
          <a:xfrm>
            <a:off x="3128555" y="8159846"/>
            <a:ext cx="3429000" cy="50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figure 1 :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LODscore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graphical representation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323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7</Words>
  <Application>Microsoft Macintosh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 Ducros</dc:creator>
  <cp:lastModifiedBy>Anne Ducros</cp:lastModifiedBy>
  <cp:revision>2</cp:revision>
  <dcterms:created xsi:type="dcterms:W3CDTF">2023-07-29T05:47:35Z</dcterms:created>
  <dcterms:modified xsi:type="dcterms:W3CDTF">2023-07-29T06:12:03Z</dcterms:modified>
</cp:coreProperties>
</file>