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oshi Kitamura" initials="HK" lastIdx="2" clrIdx="0">
    <p:extLst>
      <p:ext uri="{19B8F6BF-5375-455C-9EA6-DF929625EA0E}">
        <p15:presenceInfo xmlns:p15="http://schemas.microsoft.com/office/powerpoint/2012/main" userId="Hiroshi Kitamu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60"/>
  </p:normalViewPr>
  <p:slideViewPr>
    <p:cSldViewPr snapToGrid="0">
      <p:cViewPr varScale="1">
        <p:scale>
          <a:sx n="89" d="100"/>
          <a:sy n="89" d="100"/>
        </p:scale>
        <p:origin x="9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746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2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30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79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344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46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30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90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01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90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50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0790F-11CB-48C5-B88D-AA59B5A783C7}" type="datetimeFigureOut">
              <a:rPr kumimoji="1" lang="ja-JP" altLang="en-US" smtClean="0"/>
              <a:t>2019/5/22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84F60-5407-4646-B5C0-B76A1B9024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249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11430" y="310225"/>
            <a:ext cx="2094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Supplement.</a:t>
            </a:r>
            <a:r>
              <a: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94" y="872525"/>
            <a:ext cx="7065468" cy="515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69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3</Words>
  <Application>Microsoft Office PowerPoint</Application>
  <PresentationFormat>A4 210 x 297 mm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西山 直隆</dc:creator>
  <cp:lastModifiedBy>西山 直隆</cp:lastModifiedBy>
  <cp:revision>25</cp:revision>
  <cp:lastPrinted>2019-05-20T10:06:40Z</cp:lastPrinted>
  <dcterms:created xsi:type="dcterms:W3CDTF">2019-03-27T09:10:08Z</dcterms:created>
  <dcterms:modified xsi:type="dcterms:W3CDTF">2019-05-21T18:26:09Z</dcterms:modified>
</cp:coreProperties>
</file>