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977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43" autoAdjust="0"/>
    <p:restoredTop sz="94660"/>
  </p:normalViewPr>
  <p:slideViewPr>
    <p:cSldViewPr snapToGrid="0">
      <p:cViewPr>
        <p:scale>
          <a:sx n="68" d="100"/>
          <a:sy n="68" d="100"/>
        </p:scale>
        <p:origin x="-48" y="4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B0479-92E7-462D-81C5-B6706470B5CC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FEF0F-86E5-4D03-A4DE-1C31706CEF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4214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53E408-BDBF-6142-9AEB-D92FAD324DD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745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35E-BF5B-458C-B83F-6B861155B8A5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0BFC-7724-4537-B34F-A5A4DCCEE7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1352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35E-BF5B-458C-B83F-6B861155B8A5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0BFC-7724-4537-B34F-A5A4DCCEE7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6710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35E-BF5B-458C-B83F-6B861155B8A5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0BFC-7724-4537-B34F-A5A4DCCEE7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856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437F8-18CC-B14D-B122-42600333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554A42-1DAE-1440-9631-83374A3A0E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85645" y="6438407"/>
            <a:ext cx="2743200" cy="365760"/>
          </a:xfrm>
        </p:spPr>
        <p:txBody>
          <a:bodyPr/>
          <a:lstStyle/>
          <a:p>
            <a:fld id="{C51B5984-C094-0A42-BFB6-9F57449A122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DBE2FA95-925F-8F4A-9002-CF04AA1365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1312093"/>
            <a:ext cx="10954325" cy="459403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207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35E-BF5B-458C-B83F-6B861155B8A5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0BFC-7724-4537-B34F-A5A4DCCEE7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0098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35E-BF5B-458C-B83F-6B861155B8A5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0BFC-7724-4537-B34F-A5A4DCCEE7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8856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35E-BF5B-458C-B83F-6B861155B8A5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0BFC-7724-4537-B34F-A5A4DCCEE7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9153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35E-BF5B-458C-B83F-6B861155B8A5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0BFC-7724-4537-B34F-A5A4DCCEE7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2973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35E-BF5B-458C-B83F-6B861155B8A5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0BFC-7724-4537-B34F-A5A4DCCEE7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0501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35E-BF5B-458C-B83F-6B861155B8A5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0BFC-7724-4537-B34F-A5A4DCCEE7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9709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35E-BF5B-458C-B83F-6B861155B8A5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0BFC-7724-4537-B34F-A5A4DCCEE7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696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35E-BF5B-458C-B83F-6B861155B8A5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0BFC-7724-4537-B34F-A5A4DCCEE7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1315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E235E-BF5B-458C-B83F-6B861155B8A5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A0BFC-7724-4537-B34F-A5A4DCCEE7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0531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9.emf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package" Target="../embeddings/Microsoft_PowerPoint_Presentation1.pptx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8.emf"/><Relationship Id="rId5" Type="http://schemas.openxmlformats.org/officeDocument/2006/relationships/image" Target="../media/image3.jpeg"/><Relationship Id="rId10" Type="http://schemas.openxmlformats.org/officeDocument/2006/relationships/package" Target="../embeddings/Microsoft_PowerPoint_Presentation.pptx"/><Relationship Id="rId4" Type="http://schemas.openxmlformats.org/officeDocument/2006/relationships/image" Target="../media/image2.jpeg"/><Relationship Id="rId9" Type="http://schemas.openxmlformats.org/officeDocument/2006/relationships/image" Target="../media/image7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3D7F89-9B3D-2B91-B718-76586A37A7A1}"/>
              </a:ext>
            </a:extLst>
          </p:cNvPr>
          <p:cNvSpPr txBox="1"/>
          <p:nvPr/>
        </p:nvSpPr>
        <p:spPr>
          <a:xfrm>
            <a:off x="3009465" y="119001"/>
            <a:ext cx="4205833" cy="318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3">
              <a:lnSpc>
                <a:spcPts val="1600"/>
              </a:lnSpc>
            </a:pPr>
            <a:r>
              <a:rPr lang="en-US" altLang="ko-K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Graphical</a:t>
            </a:r>
            <a:r>
              <a:rPr lang="ko-KR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abstract</a:t>
            </a:r>
            <a:endParaRPr lang="ko-KR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F7485BC-8C7F-422A-92AB-97938070A82F}"/>
              </a:ext>
            </a:extLst>
          </p:cNvPr>
          <p:cNvSpPr txBox="1"/>
          <p:nvPr/>
        </p:nvSpPr>
        <p:spPr>
          <a:xfrm>
            <a:off x="218420" y="2660735"/>
            <a:ext cx="3568536" cy="29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1600"/>
              </a:lnSpc>
              <a:buFont typeface="Wingdings" panose="05000000000000000000" pitchFamily="2" charset="2"/>
              <a:buChar char="v"/>
            </a:pPr>
            <a:r>
              <a:rPr lang="en-US" altLang="ko-KR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Finite element model</a:t>
            </a:r>
            <a:endParaRPr lang="ko-KR" altLang="en-US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B1DD00-7CB6-45F8-525B-DB4F37578E81}"/>
              </a:ext>
            </a:extLst>
          </p:cNvPr>
          <p:cNvSpPr txBox="1"/>
          <p:nvPr/>
        </p:nvSpPr>
        <p:spPr>
          <a:xfrm>
            <a:off x="7729732" y="437149"/>
            <a:ext cx="4478879" cy="29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1600"/>
              </a:lnSpc>
              <a:buFont typeface="Wingdings" panose="05000000000000000000" pitchFamily="2" charset="2"/>
              <a:buChar char="v"/>
            </a:pPr>
            <a:r>
              <a:rPr lang="en-US" altLang="ko-KR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mechanics and verification</a:t>
            </a:r>
            <a:endParaRPr lang="ko-KR" altLang="en-US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87BDC19-2A5F-6C13-7B43-EECE50AF90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8953" y="1101985"/>
            <a:ext cx="1531582" cy="1672103"/>
          </a:xfrm>
          <a:prstGeom prst="rect">
            <a:avLst/>
          </a:prstGeom>
          <a:noFill/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8AB6DA1F-5E9C-4DE4-810B-A63F4A64E3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81479" y="880197"/>
            <a:ext cx="1746076" cy="375375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8C046A6C-B6A7-4CA5-B947-6CC55A82743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09601" y="2225301"/>
            <a:ext cx="1494519" cy="1197076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6D0FF2DC-B1F3-943E-4377-50F19B5D43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847" y="3512549"/>
            <a:ext cx="4298081" cy="2543834"/>
          </a:xfrm>
          <a:prstGeom prst="rect">
            <a:avLst/>
          </a:prstGeom>
          <a:noFill/>
        </p:spPr>
      </p:pic>
      <p:grpSp>
        <p:nvGrpSpPr>
          <p:cNvPr id="72" name="그룹 71">
            <a:extLst>
              <a:ext uri="{FF2B5EF4-FFF2-40B4-BE49-F238E27FC236}">
                <a16:creationId xmlns:a16="http://schemas.microsoft.com/office/drawing/2014/main" id="{1AC06F98-57F9-163B-54E2-5C8E3BEFD79B}"/>
              </a:ext>
            </a:extLst>
          </p:cNvPr>
          <p:cNvGrpSpPr/>
          <p:nvPr/>
        </p:nvGrpSpPr>
        <p:grpSpPr>
          <a:xfrm>
            <a:off x="576973" y="3069114"/>
            <a:ext cx="2611538" cy="3618183"/>
            <a:chOff x="576973" y="3069114"/>
            <a:chExt cx="2449544" cy="340232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1A3834B4-887A-F471-E0C5-529B17D235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973" y="3069114"/>
              <a:ext cx="1906080" cy="3402323"/>
            </a:xfrm>
            <a:prstGeom prst="rect">
              <a:avLst/>
            </a:prstGeom>
            <a:noFill/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D669F347-A8AB-4393-B347-4D39D057BE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110614" y="4314320"/>
              <a:ext cx="915903" cy="788340"/>
            </a:xfrm>
            <a:prstGeom prst="rect">
              <a:avLst/>
            </a:prstGeom>
          </p:spPr>
        </p:pic>
      </p:grpSp>
      <p:sp>
        <p:nvSpPr>
          <p:cNvPr id="26" name="Rectangle 2">
            <a:extLst>
              <a:ext uri="{FF2B5EF4-FFF2-40B4-BE49-F238E27FC236}">
                <a16:creationId xmlns:a16="http://schemas.microsoft.com/office/drawing/2014/main" id="{E2F489EA-5F90-098D-588D-9B16967EA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0" name="Picture 5">
            <a:extLst>
              <a:ext uri="{FF2B5EF4-FFF2-40B4-BE49-F238E27FC236}">
                <a16:creationId xmlns:a16="http://schemas.microsoft.com/office/drawing/2014/main" id="{40E81770-B671-4739-B888-EB4BEFF40B6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395" y="2225301"/>
            <a:ext cx="1494518" cy="1244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4415658E-1A46-10EE-9839-89AF564E899E}"/>
              </a:ext>
            </a:extLst>
          </p:cNvPr>
          <p:cNvSpPr txBox="1"/>
          <p:nvPr/>
        </p:nvSpPr>
        <p:spPr>
          <a:xfrm>
            <a:off x="3692989" y="1855372"/>
            <a:ext cx="3908697" cy="29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1600"/>
              </a:lnSpc>
              <a:buFont typeface="Wingdings" panose="05000000000000000000" pitchFamily="2" charset="2"/>
              <a:buChar char="v"/>
            </a:pPr>
            <a:r>
              <a:rPr lang="en-US" altLang="ko-KR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 analysis and verification</a:t>
            </a:r>
            <a:endParaRPr lang="ko-KR" altLang="en-US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ACA6696-0199-25DA-A171-5B82AB62C2D9}"/>
              </a:ext>
            </a:extLst>
          </p:cNvPr>
          <p:cNvSpPr txBox="1"/>
          <p:nvPr/>
        </p:nvSpPr>
        <p:spPr>
          <a:xfrm>
            <a:off x="8541992" y="1683120"/>
            <a:ext cx="1095211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Effective</a:t>
            </a:r>
          </a:p>
          <a:p>
            <a:pPr>
              <a:lnSpc>
                <a:spcPts val="1600"/>
              </a:lnSpc>
            </a:pP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stress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직선 화살표 연결선 60">
            <a:extLst>
              <a:ext uri="{FF2B5EF4-FFF2-40B4-BE49-F238E27FC236}">
                <a16:creationId xmlns:a16="http://schemas.microsoft.com/office/drawing/2014/main" id="{1A5F255D-5FF7-CE9D-441C-1972EF1AFD25}"/>
              </a:ext>
            </a:extLst>
          </p:cNvPr>
          <p:cNvCxnSpPr>
            <a:cxnSpLocks/>
          </p:cNvCxnSpPr>
          <p:nvPr/>
        </p:nvCxnSpPr>
        <p:spPr>
          <a:xfrm flipH="1">
            <a:off x="8219923" y="1677260"/>
            <a:ext cx="2020665" cy="95263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ADA60A8E-AF3D-0B90-382F-A5D7F2D9CD3D}"/>
              </a:ext>
            </a:extLst>
          </p:cNvPr>
          <p:cNvGrpSpPr/>
          <p:nvPr/>
        </p:nvGrpSpPr>
        <p:grpSpPr>
          <a:xfrm>
            <a:off x="218420" y="471616"/>
            <a:ext cx="5553761" cy="1907833"/>
            <a:chOff x="218420" y="471616"/>
            <a:chExt cx="5553761" cy="1907833"/>
          </a:xfrm>
        </p:grpSpPr>
        <p:graphicFrame>
          <p:nvGraphicFramePr>
            <p:cNvPr id="27" name="개체 26">
              <a:extLst>
                <a:ext uri="{FF2B5EF4-FFF2-40B4-BE49-F238E27FC236}">
                  <a16:creationId xmlns:a16="http://schemas.microsoft.com/office/drawing/2014/main" id="{3347E0E9-115D-EADA-693A-BCFEC9E75EB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82780328"/>
                </p:ext>
              </p:extLst>
            </p:nvPr>
          </p:nvGraphicFramePr>
          <p:xfrm>
            <a:off x="476405" y="1030766"/>
            <a:ext cx="2963095" cy="6464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esentation" r:id="rId10" imgW="2423212" imgH="2057474" progId="PowerPoint.Show.12">
                    <p:embed/>
                  </p:oleObj>
                </mc:Choice>
                <mc:Fallback>
                  <p:oleObj name="Presentation" r:id="rId10" imgW="2423212" imgH="2057474" progId="PowerPoint.Show.12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t="27997" b="47420"/>
                        <a:stretch>
                          <a:fillRect/>
                        </a:stretch>
                      </p:blipFill>
                      <p:spPr bwMode="auto">
                        <a:xfrm>
                          <a:off x="476405" y="1030766"/>
                          <a:ext cx="2963095" cy="646494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" name="개체 28">
              <a:extLst>
                <a:ext uri="{FF2B5EF4-FFF2-40B4-BE49-F238E27FC236}">
                  <a16:creationId xmlns:a16="http://schemas.microsoft.com/office/drawing/2014/main" id="{0CF86CF0-D804-B32A-118A-3E504065032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52581048"/>
                </p:ext>
              </p:extLst>
            </p:nvPr>
          </p:nvGraphicFramePr>
          <p:xfrm>
            <a:off x="504686" y="1710913"/>
            <a:ext cx="2908510" cy="668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esentation" r:id="rId12" imgW="2424855" imgH="2057521" progId="PowerPoint.Show.12">
                    <p:embed/>
                  </p:oleObj>
                </mc:Choice>
                <mc:Fallback>
                  <p:oleObj name="Presentation" r:id="rId12" imgW="2424855" imgH="2057521" progId="PowerPoint.Show.12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96" t="58217" r="446" b="15559"/>
                        <a:stretch>
                          <a:fillRect/>
                        </a:stretch>
                      </p:blipFill>
                      <p:spPr bwMode="auto">
                        <a:xfrm>
                          <a:off x="504686" y="1710913"/>
                          <a:ext cx="2908510" cy="66853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A39C29B-35A0-1F22-E67B-0B9E45E7B9E4}"/>
                </a:ext>
              </a:extLst>
            </p:cNvPr>
            <p:cNvSpPr txBox="1"/>
            <p:nvPr/>
          </p:nvSpPr>
          <p:spPr>
            <a:xfrm>
              <a:off x="3940905" y="1194743"/>
              <a:ext cx="1831276" cy="2988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altLang="ko-KR" sz="16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Earing</a:t>
              </a:r>
              <a:endParaRPr lang="ko-KR" altLang="en-US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BD342CC-A881-3D9C-924B-C6544B6235C2}"/>
                </a:ext>
              </a:extLst>
            </p:cNvPr>
            <p:cNvSpPr txBox="1"/>
            <p:nvPr/>
          </p:nvSpPr>
          <p:spPr>
            <a:xfrm>
              <a:off x="218420" y="471616"/>
              <a:ext cx="3568536" cy="5039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ts val="1600"/>
                </a:lnSpc>
                <a:buFont typeface="Wingdings" panose="05000000000000000000" pitchFamily="2" charset="2"/>
                <a:buChar char="v"/>
              </a:pPr>
              <a:r>
                <a:rPr lang="en-US" altLang="ko-KR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Rod shearing with an emphasis on earing</a:t>
              </a:r>
              <a:endParaRPr lang="ko-KR" alt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6" name="직선 화살표 연결선 65">
              <a:extLst>
                <a:ext uri="{FF2B5EF4-FFF2-40B4-BE49-F238E27FC236}">
                  <a16:creationId xmlns:a16="http://schemas.microsoft.com/office/drawing/2014/main" id="{0B32137A-A554-2384-0F9A-9157A5618E5C}"/>
                </a:ext>
              </a:extLst>
            </p:cNvPr>
            <p:cNvCxnSpPr>
              <a:cxnSpLocks/>
              <a:stCxn id="64" idx="1"/>
            </p:cNvCxnSpPr>
            <p:nvPr/>
          </p:nvCxnSpPr>
          <p:spPr>
            <a:xfrm flipH="1">
              <a:off x="3439500" y="1344143"/>
              <a:ext cx="501405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직선 화살표 연결선 68">
              <a:extLst>
                <a:ext uri="{FF2B5EF4-FFF2-40B4-BE49-F238E27FC236}">
                  <a16:creationId xmlns:a16="http://schemas.microsoft.com/office/drawing/2014/main" id="{7ADBD926-088C-16ED-1309-D99637B3C5BB}"/>
                </a:ext>
              </a:extLst>
            </p:cNvPr>
            <p:cNvCxnSpPr>
              <a:cxnSpLocks/>
              <a:stCxn id="64" idx="1"/>
            </p:cNvCxnSpPr>
            <p:nvPr/>
          </p:nvCxnSpPr>
          <p:spPr>
            <a:xfrm flipH="1">
              <a:off x="3427847" y="1344143"/>
              <a:ext cx="513058" cy="747059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022BFDBD-7C67-AFD3-BD15-51EF5C68ECF4}"/>
              </a:ext>
            </a:extLst>
          </p:cNvPr>
          <p:cNvSpPr txBox="1"/>
          <p:nvPr/>
        </p:nvSpPr>
        <p:spPr>
          <a:xfrm>
            <a:off x="5404120" y="6420451"/>
            <a:ext cx="3036946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US" altLang="ko-KR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Earing induced wobbling</a:t>
            </a:r>
            <a:endParaRPr lang="ko-KR" altLang="en-US" sz="1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6" name="직선 화살표 연결선 75">
            <a:extLst>
              <a:ext uri="{FF2B5EF4-FFF2-40B4-BE49-F238E27FC236}">
                <a16:creationId xmlns:a16="http://schemas.microsoft.com/office/drawing/2014/main" id="{DE6577C5-4DD3-E3A7-5B29-06CB87F8537E}"/>
              </a:ext>
            </a:extLst>
          </p:cNvPr>
          <p:cNvCxnSpPr>
            <a:cxnSpLocks/>
          </p:cNvCxnSpPr>
          <p:nvPr/>
        </p:nvCxnSpPr>
        <p:spPr>
          <a:xfrm flipH="1" flipV="1">
            <a:off x="4272725" y="5635064"/>
            <a:ext cx="287438" cy="51149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6FA43622-4AA2-EE42-0398-E1BECD7A1959}"/>
              </a:ext>
            </a:extLst>
          </p:cNvPr>
          <p:cNvSpPr txBox="1"/>
          <p:nvPr/>
        </p:nvSpPr>
        <p:spPr>
          <a:xfrm>
            <a:off x="3439708" y="6121860"/>
            <a:ext cx="3036946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US" altLang="ko-KR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Earing induced instability</a:t>
            </a:r>
            <a:endParaRPr lang="ko-KR" altLang="en-US" sz="1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직선 화살표 연결선 83">
            <a:extLst>
              <a:ext uri="{FF2B5EF4-FFF2-40B4-BE49-F238E27FC236}">
                <a16:creationId xmlns:a16="http://schemas.microsoft.com/office/drawing/2014/main" id="{C25C093C-5503-F5D3-D9BC-C6E5C816E16F}"/>
              </a:ext>
            </a:extLst>
          </p:cNvPr>
          <p:cNvCxnSpPr>
            <a:cxnSpLocks/>
          </p:cNvCxnSpPr>
          <p:nvPr/>
        </p:nvCxnSpPr>
        <p:spPr>
          <a:xfrm flipH="1" flipV="1">
            <a:off x="5850803" y="5354845"/>
            <a:ext cx="591710" cy="105293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직선 화살표 연결선 91">
            <a:extLst>
              <a:ext uri="{FF2B5EF4-FFF2-40B4-BE49-F238E27FC236}">
                <a16:creationId xmlns:a16="http://schemas.microsoft.com/office/drawing/2014/main" id="{8095173D-C89D-0C4E-24DA-EF8A84587616}"/>
              </a:ext>
            </a:extLst>
          </p:cNvPr>
          <p:cNvCxnSpPr>
            <a:cxnSpLocks/>
          </p:cNvCxnSpPr>
          <p:nvPr/>
        </p:nvCxnSpPr>
        <p:spPr>
          <a:xfrm flipV="1">
            <a:off x="11053222" y="2469914"/>
            <a:ext cx="0" cy="48962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0E9FB34D-9E81-7B5F-3AD7-CA4636FA3A89}"/>
              </a:ext>
            </a:extLst>
          </p:cNvPr>
          <p:cNvSpPr txBox="1"/>
          <p:nvPr/>
        </p:nvSpPr>
        <p:spPr>
          <a:xfrm>
            <a:off x="9907348" y="2908981"/>
            <a:ext cx="2284652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US" altLang="ko-KR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Earing induced </a:t>
            </a:r>
          </a:p>
          <a:p>
            <a:pPr>
              <a:lnSpc>
                <a:spcPts val="1600"/>
              </a:lnSpc>
            </a:pPr>
            <a:r>
              <a:rPr lang="en-US" altLang="ko-KR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stress concentration</a:t>
            </a:r>
            <a:endParaRPr lang="ko-KR" altLang="en-US" sz="1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화살표: 아래쪽 139">
            <a:extLst>
              <a:ext uri="{FF2B5EF4-FFF2-40B4-BE49-F238E27FC236}">
                <a16:creationId xmlns:a16="http://schemas.microsoft.com/office/drawing/2014/main" id="{96D7D287-8E0A-59FF-9499-16BC433004DB}"/>
              </a:ext>
            </a:extLst>
          </p:cNvPr>
          <p:cNvSpPr/>
          <p:nvPr/>
        </p:nvSpPr>
        <p:spPr>
          <a:xfrm>
            <a:off x="10913535" y="3471792"/>
            <a:ext cx="273754" cy="24225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2B8D47E2-32D6-9CEF-D12D-5BE35AC4AFCA}"/>
              </a:ext>
            </a:extLst>
          </p:cNvPr>
          <p:cNvSpPr txBox="1"/>
          <p:nvPr/>
        </p:nvSpPr>
        <p:spPr>
          <a:xfrm>
            <a:off x="10240588" y="3795560"/>
            <a:ext cx="2032133" cy="503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US" altLang="ko-K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cycle fatigue fracture</a:t>
            </a:r>
          </a:p>
        </p:txBody>
      </p:sp>
      <p:grpSp>
        <p:nvGrpSpPr>
          <p:cNvPr id="153" name="그룹 152">
            <a:extLst>
              <a:ext uri="{FF2B5EF4-FFF2-40B4-BE49-F238E27FC236}">
                <a16:creationId xmlns:a16="http://schemas.microsoft.com/office/drawing/2014/main" id="{57446845-2586-2EFF-E916-2B87EB87E8D4}"/>
              </a:ext>
            </a:extLst>
          </p:cNvPr>
          <p:cNvGrpSpPr/>
          <p:nvPr/>
        </p:nvGrpSpPr>
        <p:grpSpPr>
          <a:xfrm>
            <a:off x="7919276" y="4287630"/>
            <a:ext cx="3921260" cy="2281580"/>
            <a:chOff x="7919276" y="4287630"/>
            <a:chExt cx="3921260" cy="2281580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9A0BBB91-6FA9-FCEA-A260-0A952EAAF1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19276" y="4775765"/>
              <a:ext cx="3921260" cy="1793445"/>
            </a:xfrm>
            <a:prstGeom prst="rect">
              <a:avLst/>
            </a:prstGeom>
            <a:noFill/>
          </p:spPr>
        </p:pic>
        <p:cxnSp>
          <p:nvCxnSpPr>
            <p:cNvPr id="47" name="직선 화살표 연결선 46">
              <a:extLst>
                <a:ext uri="{FF2B5EF4-FFF2-40B4-BE49-F238E27FC236}">
                  <a16:creationId xmlns:a16="http://schemas.microsoft.com/office/drawing/2014/main" id="{F5CD9510-BAA0-8107-2EDD-5A1CE4EC6B7C}"/>
                </a:ext>
              </a:extLst>
            </p:cNvPr>
            <p:cNvCxnSpPr>
              <a:cxnSpLocks/>
            </p:cNvCxnSpPr>
            <p:nvPr/>
          </p:nvCxnSpPr>
          <p:spPr>
            <a:xfrm>
              <a:off x="11070177" y="4287630"/>
              <a:ext cx="186478" cy="914029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직사각형 150">
              <a:extLst>
                <a:ext uri="{FF2B5EF4-FFF2-40B4-BE49-F238E27FC236}">
                  <a16:creationId xmlns:a16="http://schemas.microsoft.com/office/drawing/2014/main" id="{DA603BB6-2066-B9D4-0F82-F6177BD9EBCE}"/>
                </a:ext>
              </a:extLst>
            </p:cNvPr>
            <p:cNvSpPr/>
            <p:nvPr/>
          </p:nvSpPr>
          <p:spPr>
            <a:xfrm>
              <a:off x="8219923" y="4744644"/>
              <a:ext cx="517677" cy="18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2" name="직사각형 151">
              <a:extLst>
                <a:ext uri="{FF2B5EF4-FFF2-40B4-BE49-F238E27FC236}">
                  <a16:creationId xmlns:a16="http://schemas.microsoft.com/office/drawing/2014/main" id="{318926BA-2FDC-7626-E9BE-340AF68CE25F}"/>
                </a:ext>
              </a:extLst>
            </p:cNvPr>
            <p:cNvSpPr/>
            <p:nvPr/>
          </p:nvSpPr>
          <p:spPr>
            <a:xfrm>
              <a:off x="10811338" y="5463249"/>
              <a:ext cx="941345" cy="2927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2974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9087">
        <p:fade/>
      </p:transition>
    </mc:Choice>
    <mc:Fallback xmlns="">
      <p:transition spd="med" advTm="59087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2189</TotalTime>
  <Words>38</Words>
  <Application>Microsoft Office PowerPoint</Application>
  <PresentationFormat>와이드스크린</PresentationFormat>
  <Paragraphs>14</Paragraphs>
  <Slides>1</Slides>
  <Notes>1</Notes>
  <HiddenSlides>0</HiddenSlides>
  <MMClips>0</MMClips>
  <ScaleCrop>false</ScaleCrop>
  <HeadingPairs>
    <vt:vector size="8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Times New Roman</vt:lpstr>
      <vt:lpstr>Wingdings</vt:lpstr>
      <vt:lpstr>Office 테마</vt:lpstr>
      <vt:lpstr>Microsoft 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Joun Mansoo</cp:lastModifiedBy>
  <cp:revision>71</cp:revision>
  <cp:lastPrinted>2021-11-17T06:06:36Z</cp:lastPrinted>
  <dcterms:created xsi:type="dcterms:W3CDTF">2021-08-11T01:07:52Z</dcterms:created>
  <dcterms:modified xsi:type="dcterms:W3CDTF">2023-07-27T08:41:31Z</dcterms:modified>
</cp:coreProperties>
</file>