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219D-4318-E43C-91AA-E9B547776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49F578-0610-09E7-E1C1-9DE2817AB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0A8B4-AD2F-E006-8405-5A118303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8CDF1-57CB-13D2-6FFE-A9927C164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B067A-0B11-013F-73CA-2F2811AEB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5900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CBCAA-BAA6-BAF7-DD48-79BBBF5C0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37D27-7E78-8296-D61C-BFBE8194D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FD258-6D7C-B51E-BFA2-12438886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5C11E-2BC3-8064-3FCB-9E18403C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D7898-7569-20D3-1835-0F2C0FE1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04401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DA049-3DD1-FF3D-BAC9-C0553F217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D6341-11F2-DD75-DA71-6F67C0DE5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09395-B1B3-BDB7-9A87-812917117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8538D-C4BD-46E1-D9AF-034345F33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26EA2-CF2D-475A-8B71-C9C6666B7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779677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16764-CA3D-DD4D-DFAC-5FE0C3E67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EF9D3-DF74-22DC-9708-FF6D993854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98FBD-0850-ECDE-E36D-32E5CEEE64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F32D6-C770-5CDC-F2CB-E171E462C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C6BDFB-FFFE-33BB-34CB-54F74CA72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37D91-2BC5-0598-62E1-8B5D742E5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022763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8DF06-E6C8-CB3F-E2A8-669187BE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A21E1-5AB0-BBAB-72CF-4ACEF010C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943A3C-F1EF-4771-0C8F-B1F99B5E8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F877A8-3538-0101-122F-248BC310F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4E7DC-1C70-1952-4627-E1F0D3EF0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7FCBFB-E656-2822-24BB-2D5BC5100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DD9AA-C377-0C1A-FF62-B5C64B46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5C347-3EDC-2878-31FA-B53A635F4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92637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B826E-E1A0-D211-97CF-C0CFBB7D4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DA0B50-6458-CC75-3EE2-A883EDF1F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AAF89-203B-D049-22F3-A341F8329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4AC14D-6A6D-4649-AB74-886D0E57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91982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03245-A77E-686D-E31A-ACE515BD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FDD87-8D6C-065E-9485-600C533CF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61557-5A55-5D73-7DBE-5978C9C15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000082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1645-ED51-2856-A410-037720DFB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A7FAF-2BAE-BC96-07CA-696682086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2748E-78F7-5A9E-FECE-10912C6051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8A276-D8E8-8253-1A71-C08EBDCA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9CE48-3D81-B36F-9EE7-8079C441D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F3D17-A5CF-F02D-B816-5556367B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95161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1A91A-C669-CF73-FD43-F5B86AD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2A00B6-D107-C07D-B410-087BF7638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78B21-37CC-7DE0-11D5-85FF9B596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74D27-D232-D467-7334-04AF6F78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363C1-5843-9B53-8073-A7497B695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38430F-C793-9249-2949-91DA502FB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755858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1705-164F-9E92-22E9-331D4474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A8CDA7-B946-0207-EDA0-69AC857D7A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EFD1D-EB81-7BFC-565B-CDDBD643D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6FCAE-D4F7-F9AC-C324-D2351C4F8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BC0AD-61BD-C364-826B-09C6D2E0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24925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5BA048-5D50-19CD-36EF-F933ADC2D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BC0904-01AA-006F-9606-7B1D6690E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D8131-BFD8-EA28-DFC0-0AADD3FF1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ADA5B-8883-B913-4A62-92580EA58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2140A-7E0E-943B-0CD8-7C7CA8990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05419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7FAD6-C9B4-2EC3-BF95-F95444D69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8806F-7220-A2D7-2EC0-3D7F468E1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95DAB-D7A6-6656-B62B-D88ECC188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004D5-EBD9-41C4-A44B-CB30451126E9}" type="datetimeFigureOut">
              <a:rPr lang="en-UG" smtClean="0"/>
              <a:t>12/08/2023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1428B-9ACE-9648-8BDF-35A5A88EF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17821-2189-34DC-ED0E-DC51C9609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56A18-64C9-47C4-9FE4-3C8F91C5A557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88152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7110FA-E779-4480-4CCD-9DCB549CA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63" y="0"/>
            <a:ext cx="11067143" cy="622431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A2B119F-08A2-3E1D-4D19-E84A0EC10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937" y="5678130"/>
            <a:ext cx="12192937" cy="117249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1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Supplementary figure 1:</a:t>
            </a:r>
            <a:r>
              <a:rPr lang="en-US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Flow cytometry gating strategy 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CD3+CD4+T cell phenotype.  A, representative gate for the PBMC-derived CD3+CD4+ T cell population from the blood compartment. B, representative gate for the CMC-derived CD3+CD4+ T cell population from the cervical compartment.</a:t>
            </a:r>
            <a:r>
              <a:rPr lang="en-GB" sz="1800" i="1" spc="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Following a flow cytometry assay,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800" i="1" spc="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CD3+CD4+ T cell phenotype was identified by first, based on cell size and granularity using a FSC/SSC plot (A (</a:t>
            </a:r>
            <a:r>
              <a:rPr lang="en-GB" sz="1800" i="1" spc="1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GB" sz="1800" i="1" spc="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)) and B (</a:t>
            </a:r>
            <a:r>
              <a:rPr lang="en-GB" sz="1800" i="1" spc="1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GB" sz="1800" i="1" spc="1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)), doublets were then differentiated from the singlets by a FSC-A/FSC-H plot (A (ii) and B (ii)), live cells were then differentiated from the dead cells using a Live-Dead NIR/SSCA plot (A (iii) and B (iii)), and CD3:CD4 double positives identified by a CD4/CD3 plot (1 A (iv) and B (iv)). </a:t>
            </a:r>
            <a:endParaRPr lang="en-UG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3282412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 B S</dc:creator>
  <cp:lastModifiedBy>Bernard B S</cp:lastModifiedBy>
  <cp:revision>1</cp:revision>
  <dcterms:created xsi:type="dcterms:W3CDTF">2023-08-12T07:04:48Z</dcterms:created>
  <dcterms:modified xsi:type="dcterms:W3CDTF">2023-08-12T07:05:34Z</dcterms:modified>
</cp:coreProperties>
</file>