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72040-ABC3-1C5D-F8C4-A023813CC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F95829-CD60-EA39-BB43-7D6651D20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C4050-C008-C6D2-F435-B9A344AEC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2C547-C74C-45F4-FDA3-E1BF435E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C320E-7A3C-4129-1067-66C074B32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97965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AC68F-0E50-411B-002C-A2AC5BB57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525A6-7F2F-B7D8-9A07-072A4A60E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E838E-D133-8D07-9978-AF0592C92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90D22-3863-9BE8-778F-190DBAF87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5F6D0-2A96-7924-B73D-B187CAAC1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33744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588E2-9429-75CA-117B-3FC74264F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79B22-51F7-5891-87F8-F3E74673A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44057-D96F-E0B7-3C4D-A0961B003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AE233-27BE-E77B-74EE-A0A1E28CB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69A82-1B8A-72BF-9849-74DCBD648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07603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E8D32-E0D8-31D8-14A2-B49D94F3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5FB47-E729-F6A9-7F94-180706E9F1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780D04-C2C4-C452-2CF4-F82CC3A13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2B258-1BAB-3CE3-12F5-DE8ED9381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C17499-D9EA-A5B5-03B0-07B32CBAA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3E177-162F-A9EB-F172-D9FB9CF3F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454195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76924-B8E4-C69A-E737-42338730E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FB5584-A798-BE8D-2441-2A1BDD033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343586-D515-953E-9430-F15FA77DC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17E6E5-C6BC-5451-B406-ABDD9237AA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E6C114-E146-7227-7CB9-2F60C405BB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F02DC4-2D2B-1238-59DF-F2E25B674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5C3CAA-6FDC-66DB-3A28-55B10B9EE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42B43B-E1DE-C8D1-B927-1CA89FC11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55701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E235B-D7C1-1040-8E9C-39CBDCA9D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AAFB4F-1EDC-F4C1-5967-03158BB5A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0C6599-639D-1CDD-9536-27BAA3944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781BA-7643-FADB-E559-DC61EC5C9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7009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C1ACB8-46C7-F250-F9F9-7B51EEDC6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80AC38-53F6-BA84-AB2C-474819A3C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551E7-B49C-BAEF-6F4C-783B68E6A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914411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1CE3F-F32D-3A89-F407-5BCE2930A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0CEF4-4C4F-5D08-305B-476F60A3F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DFFAF-82E8-955F-84CB-262601600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A2604-83A3-C752-3969-B325D3BFF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8AF1E-92EE-FFA0-4FD3-6303EE344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C0E60-2295-BFDC-54E5-F7889BE1F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756585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3FBA3-91AB-2C8D-2E71-99178652C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A4896A-1489-3AEC-6A71-111EF817B6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A38E4-B12F-1940-8282-7347E9F92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E058A-93B9-6684-AD66-5A49590DD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DBE144-3C27-57C5-4BAE-74CDBADE4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BBF6F-17AE-E9B3-11DD-541C78EE0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71865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202B2-A47A-0672-3691-78E66845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162EDB-90FC-207B-6F6C-282184758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EC507-9104-78D8-1171-5D629544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9760D-DBD6-49E6-8878-6AB2063F2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9501B-A232-DA33-7860-36B9EA2B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677796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100493-4D6B-F0C2-62C0-CACF8B74E5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61AA-8F2C-4371-0567-AF420915C8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9E4E1-0D93-EDAF-DED5-5A4D82F27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5A0AD-A954-DE32-A03C-29FF20984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789C1-91BC-612E-474A-E0DE9566D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6174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54E58D-CB6A-3441-9720-6B0EE9113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AC6A9-0597-B0E7-0918-475D15CAE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922BF-053C-2CF7-09F5-A23950D9AE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9CC7F-7EBB-4857-9345-2395C7AFECED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197DE-3BBA-4D60-C8B2-1A80550E83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E3661-05A3-B7F2-2E5E-1828677E9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AAD98-CB9B-4C5C-A45C-FAB0AB66E7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05391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C7E9B8-73BE-AFA6-C649-DFC161701B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9" r="13166" b="5524"/>
          <a:stretch/>
        </p:blipFill>
        <p:spPr>
          <a:xfrm>
            <a:off x="175613" y="0"/>
            <a:ext cx="7679915" cy="604058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715BD37-A5FF-7421-F6B0-7215E3809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4582" y="4724400"/>
            <a:ext cx="7938653" cy="1849586"/>
          </a:xfrm>
        </p:spPr>
        <p:txBody>
          <a:bodyPr/>
          <a:lstStyle/>
          <a:p>
            <a:pPr algn="l"/>
            <a:r>
              <a:rPr lang="en-US" sz="18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Supplementary figure 3:</a:t>
            </a:r>
            <a:r>
              <a:rPr lang="en-US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Representative gates, from the CD3+CD4+ Gates </a:t>
            </a:r>
            <a:r>
              <a:rPr lang="en-US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[A]</a:t>
            </a:r>
            <a:r>
              <a:rPr lang="en-GB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of α4 </a:t>
            </a:r>
            <a:r>
              <a:rPr lang="en-US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[B]</a:t>
            </a:r>
            <a:r>
              <a:rPr lang="en-GB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and β7 </a:t>
            </a:r>
            <a:r>
              <a:rPr lang="en-US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[C]</a:t>
            </a:r>
            <a:r>
              <a:rPr lang="en-GB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integrin receptor chain expression by T helper cells.</a:t>
            </a:r>
            <a:endParaRPr lang="en-UG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3362340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Bernard B S</dc:creator>
  <cp:lastModifiedBy>Bernard B S</cp:lastModifiedBy>
  <cp:revision>1</cp:revision>
  <dcterms:created xsi:type="dcterms:W3CDTF">2023-08-12T07:13:15Z</dcterms:created>
  <dcterms:modified xsi:type="dcterms:W3CDTF">2023-08-12T07:13:24Z</dcterms:modified>
</cp:coreProperties>
</file>