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FCC26-43B3-2402-432A-24712AD08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209BA5-BE52-2495-A0A2-3734C6B696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8237A-2092-3C26-9AE3-1DD8C4BC4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38C5D-7B3A-774D-B93F-E17EAEBAA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4DCAD-E1C8-7553-C7D7-8E292ADEE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967088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BD033-A3AE-91C6-0895-2A97349D9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918C3-B1F7-7DB6-B80E-AA308D22C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8627A-7823-759C-80C2-733B3BBF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EA817-D13E-DFE6-B11A-680DDA1B0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FC9A8-CA00-06D6-FFC2-89D722691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99935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E0937-3753-D9D0-6C84-73E7C0E59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0F6DA-9CFA-BD00-C38F-76C21973E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F137B-A729-692F-47B5-5B9C886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297E8-BB15-98E9-C07F-71EC21402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FE6BC-EF51-48FD-BD73-BB8708C4A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028596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2B794-8A3F-31EF-5438-DBB97F67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C03CE-5F92-2BB4-3AF0-A2CF60AE5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BC7F47-1D22-7A09-3F7E-AE66F920B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54CF40-B451-6416-E1D0-22B704AA2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43208B-CB16-E886-0D00-DCE9E699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B0A03-84A3-ECD4-BA4A-5BD874A7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13697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23730-DE5E-81F7-5C1F-97110A416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1AEC5-34EC-3957-645C-1737FF5AD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52CB0-6258-311D-C822-D3A0C5B8F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57403B-AE63-FE7C-39A1-E577E6446A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6F6293-1875-A602-3C3C-59DF433CB3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9C7A08-4FA5-D81A-36FF-E21729F11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78705F-C0DF-2816-A710-CF2EE22F7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9CB56E-152B-E61F-721C-C59B5420C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84415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155E0-5EE9-1982-7E63-E680891D6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1E8378-1325-5FF6-8748-6472AA1A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068D9E-4565-AA3C-8DB2-8FEF3967A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B10D2A-5150-E815-554F-06E441E5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97253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0D832-FA2E-AB65-0E53-BF18032E7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0B1536-503D-8DAB-9A2C-CC332F62F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E1522-B7A7-83BE-9B24-96DBC804B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269314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DA3F-3F4E-37DB-C5C0-7647F658F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34563-9871-4E93-F53E-E22470101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519E3-CC69-1F47-E9A3-FAFDB2AB3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EC058-347F-057D-0806-5221B9C09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54979-F954-895D-C4C7-54883ADAC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70A98E-87E3-CD0B-E77B-1E087B234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345174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1A48A-18E0-044D-AB1E-C379CB64B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393671-41BF-AC97-9E37-00FCB88DF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DD2AA-BBDA-8F7E-843B-AF6F29268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394C97-7BED-D705-8901-4FA489CE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C53D7-DCC9-5CD8-BD01-50E88149D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546E6C-D034-A67C-F319-5AC67E1AC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448865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C3381-9783-49BD-82B3-E1675D904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8D99F4-B3B2-4455-0D7D-7C0A23451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51166-5E25-EDDC-5E99-B9BA0B429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8DFA7-BB71-FE96-46BB-791A32719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97595-9C20-D8C3-17E2-19DB1889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19159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C073DE-3CB7-243F-8907-5015E50DB3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1285C9-BE5C-D9F8-B64E-850D5F6B5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7ECBE-2DA5-F6CB-ED47-427C8F1C8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B5F9E-F3AC-63E0-86B1-768D456FA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17194-E7AC-55C8-733E-7D4BC316A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52982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04F3FD-C626-7F0A-256F-CAB9EB6AE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CD19F-B528-CFB9-8339-22C180E04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65102-06C1-4AD5-D9D9-34C8967EF2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3984C-274D-46C9-A2FD-1636A3B4D8D6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EB954-E21D-3E41-04C0-9EF421EC11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4B158-1C74-E9A4-CD8E-3B3440D5E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FC086-E419-47A8-912F-9BF2DECC17C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86565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9AC502-9408-1A39-B4DF-6BEE57FF7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0327" y="304800"/>
            <a:ext cx="3754582" cy="6380018"/>
          </a:xfrm>
        </p:spPr>
        <p:txBody>
          <a:bodyPr/>
          <a:lstStyle/>
          <a:p>
            <a:pPr algn="l"/>
            <a:r>
              <a:rPr lang="en-US" sz="1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Supplementary figure 2:</a:t>
            </a:r>
            <a:r>
              <a:rPr lang="en-US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Representative gates for PBMC-derived (A) and CMC-derived (B) CD4+ T cell expression of the GFP fluorescent marker resulting from entry of GFP-tagged HIV pseudo-virus. CD3+CD4+ T cells were gated for as described in supplementary figure 1 legend above, GFP+ T cells were then gated for from the CD3+/CD4+ gate (A(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 and B(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 using a CD4+/GFP+ gate (A(ii) and B(ii)).</a:t>
            </a:r>
            <a:endParaRPr lang="en-UG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en-U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18A5F1-25CD-0662-9EEC-8D6A65AEC4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3" t="4907" r="21454" b="4078"/>
          <a:stretch/>
        </p:blipFill>
        <p:spPr>
          <a:xfrm>
            <a:off x="0" y="173182"/>
            <a:ext cx="7932066" cy="65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61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Bernard B S</dc:creator>
  <cp:lastModifiedBy>Bernard B S</cp:lastModifiedBy>
  <cp:revision>1</cp:revision>
  <dcterms:created xsi:type="dcterms:W3CDTF">2023-08-12T07:10:27Z</dcterms:created>
  <dcterms:modified xsi:type="dcterms:W3CDTF">2023-08-12T07:10:36Z</dcterms:modified>
</cp:coreProperties>
</file>