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7"/>
    <a:srgbClr val="296DC0"/>
    <a:srgbClr val="AA0065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ADB9B8-FF2E-45AB-94FD-5968FF9067A0}" v="91" dt="2023-07-17T09:14:39.6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祖父江 瑶子" userId="64e3d884-82ab-4356-8524-b8932cd0d9d6" providerId="ADAL" clId="{7FADB9B8-FF2E-45AB-94FD-5968FF9067A0}"/>
    <pc:docChg chg="undo custSel delSld modSld">
      <pc:chgData name="祖父江 瑶子" userId="64e3d884-82ab-4356-8524-b8932cd0d9d6" providerId="ADAL" clId="{7FADB9B8-FF2E-45AB-94FD-5968FF9067A0}" dt="2023-07-17T09:14:39.660" v="1525"/>
      <pc:docMkLst>
        <pc:docMk/>
      </pc:docMkLst>
      <pc:sldChg chg="addSp delSp modSp mod">
        <pc:chgData name="祖父江 瑶子" userId="64e3d884-82ab-4356-8524-b8932cd0d9d6" providerId="ADAL" clId="{7FADB9B8-FF2E-45AB-94FD-5968FF9067A0}" dt="2023-07-17T09:14:39.660" v="1525"/>
        <pc:sldMkLst>
          <pc:docMk/>
          <pc:sldMk cId="2867428870" sldId="268"/>
        </pc:sldMkLst>
        <pc:spChg chg="mod">
          <ac:chgData name="祖父江 瑶子" userId="64e3d884-82ab-4356-8524-b8932cd0d9d6" providerId="ADAL" clId="{7FADB9B8-FF2E-45AB-94FD-5968FF9067A0}" dt="2023-05-05T11:05:27.078" v="488" actId="1076"/>
          <ac:spMkLst>
            <pc:docMk/>
            <pc:sldMk cId="2867428870" sldId="268"/>
            <ac:spMk id="2" creationId="{CB5DC2B9-CCD4-D335-C4C2-5E7C7ACEFE35}"/>
          </ac:spMkLst>
        </pc:spChg>
        <pc:spChg chg="mod">
          <ac:chgData name="祖父江 瑶子" userId="64e3d884-82ab-4356-8524-b8932cd0d9d6" providerId="ADAL" clId="{7FADB9B8-FF2E-45AB-94FD-5968FF9067A0}" dt="2023-05-05T11:05:27.078" v="488" actId="1076"/>
          <ac:spMkLst>
            <pc:docMk/>
            <pc:sldMk cId="2867428870" sldId="268"/>
            <ac:spMk id="3" creationId="{9F696958-09C0-8902-DD9D-637DB871AA8C}"/>
          </ac:spMkLst>
        </pc:spChg>
        <pc:spChg chg="mod">
          <ac:chgData name="祖父江 瑶子" userId="64e3d884-82ab-4356-8524-b8932cd0d9d6" providerId="ADAL" clId="{7FADB9B8-FF2E-45AB-94FD-5968FF9067A0}" dt="2023-05-05T11:05:27.078" v="488" actId="1076"/>
          <ac:spMkLst>
            <pc:docMk/>
            <pc:sldMk cId="2867428870" sldId="268"/>
            <ac:spMk id="4" creationId="{1013E891-6D35-4CF6-1D41-E285B05D1F82}"/>
          </ac:spMkLst>
        </pc:spChg>
        <pc:spChg chg="mod">
          <ac:chgData name="祖父江 瑶子" userId="64e3d884-82ab-4356-8524-b8932cd0d9d6" providerId="ADAL" clId="{7FADB9B8-FF2E-45AB-94FD-5968FF9067A0}" dt="2023-05-05T11:05:27.078" v="488" actId="1076"/>
          <ac:spMkLst>
            <pc:docMk/>
            <pc:sldMk cId="2867428870" sldId="268"/>
            <ac:spMk id="5" creationId="{078EA6F6-3841-F66E-B041-21113695D3B8}"/>
          </ac:spMkLst>
        </pc:spChg>
        <pc:spChg chg="mod">
          <ac:chgData name="祖父江 瑶子" userId="64e3d884-82ab-4356-8524-b8932cd0d9d6" providerId="ADAL" clId="{7FADB9B8-FF2E-45AB-94FD-5968FF9067A0}" dt="2023-07-17T09:13:34.818" v="1519" actId="1076"/>
          <ac:spMkLst>
            <pc:docMk/>
            <pc:sldMk cId="2867428870" sldId="268"/>
            <ac:spMk id="6" creationId="{8F6BA086-B85A-9FD5-7C9C-05D6E912B755}"/>
          </ac:spMkLst>
        </pc:spChg>
        <pc:spChg chg="add mod">
          <ac:chgData name="祖父江 瑶子" userId="64e3d884-82ab-4356-8524-b8932cd0d9d6" providerId="ADAL" clId="{7FADB9B8-FF2E-45AB-94FD-5968FF9067A0}" dt="2023-06-18T03:07:06.307" v="810" actId="1076"/>
          <ac:spMkLst>
            <pc:docMk/>
            <pc:sldMk cId="2867428870" sldId="268"/>
            <ac:spMk id="9" creationId="{54016576-2E04-B217-07F1-3B52E42395ED}"/>
          </ac:spMkLst>
        </pc:spChg>
        <pc:spChg chg="mod">
          <ac:chgData name="祖父江 瑶子" userId="64e3d884-82ab-4356-8524-b8932cd0d9d6" providerId="ADAL" clId="{7FADB9B8-FF2E-45AB-94FD-5968FF9067A0}" dt="2023-07-17T09:13:52.598" v="1522" actId="1076"/>
          <ac:spMkLst>
            <pc:docMk/>
            <pc:sldMk cId="2867428870" sldId="268"/>
            <ac:spMk id="15" creationId="{27612759-1B17-924B-81CC-DCC33B05130E}"/>
          </ac:spMkLst>
        </pc:spChg>
        <pc:spChg chg="mod">
          <ac:chgData name="祖父江 瑶子" userId="64e3d884-82ab-4356-8524-b8932cd0d9d6" providerId="ADAL" clId="{7FADB9B8-FF2E-45AB-94FD-5968FF9067A0}" dt="2023-05-13T09:08:36.302" v="777" actId="20577"/>
          <ac:spMkLst>
            <pc:docMk/>
            <pc:sldMk cId="2867428870" sldId="268"/>
            <ac:spMk id="24" creationId="{00000000-0000-0000-0000-000000000000}"/>
          </ac:spMkLst>
        </pc:spChg>
        <pc:spChg chg="mod">
          <ac:chgData name="祖父江 瑶子" userId="64e3d884-82ab-4356-8524-b8932cd0d9d6" providerId="ADAL" clId="{7FADB9B8-FF2E-45AB-94FD-5968FF9067A0}" dt="2023-07-17T08:41:35.837" v="1044" actId="20577"/>
          <ac:spMkLst>
            <pc:docMk/>
            <pc:sldMk cId="2867428870" sldId="268"/>
            <ac:spMk id="25" creationId="{00000000-0000-0000-0000-000000000000}"/>
          </ac:spMkLst>
        </pc:spChg>
        <pc:spChg chg="mod">
          <ac:chgData name="祖父江 瑶子" userId="64e3d884-82ab-4356-8524-b8932cd0d9d6" providerId="ADAL" clId="{7FADB9B8-FF2E-45AB-94FD-5968FF9067A0}" dt="2023-05-05T11:05:13.123" v="485" actId="1076"/>
          <ac:spMkLst>
            <pc:docMk/>
            <pc:sldMk cId="2867428870" sldId="268"/>
            <ac:spMk id="26" creationId="{00000000-0000-0000-0000-000000000000}"/>
          </ac:spMkLst>
        </pc:spChg>
        <pc:spChg chg="mod">
          <ac:chgData name="祖父江 瑶子" userId="64e3d884-82ab-4356-8524-b8932cd0d9d6" providerId="ADAL" clId="{7FADB9B8-FF2E-45AB-94FD-5968FF9067A0}" dt="2023-07-17T08:45:52.671" v="1168" actId="14100"/>
          <ac:spMkLst>
            <pc:docMk/>
            <pc:sldMk cId="2867428870" sldId="268"/>
            <ac:spMk id="28" creationId="{00000000-0000-0000-0000-000000000000}"/>
          </ac:spMkLst>
        </pc:spChg>
        <pc:spChg chg="mod">
          <ac:chgData name="祖父江 瑶子" userId="64e3d884-82ab-4356-8524-b8932cd0d9d6" providerId="ADAL" clId="{7FADB9B8-FF2E-45AB-94FD-5968FF9067A0}" dt="2023-05-05T10:37:58.169" v="1" actId="164"/>
          <ac:spMkLst>
            <pc:docMk/>
            <pc:sldMk cId="2867428870" sldId="268"/>
            <ac:spMk id="31" creationId="{B2BF792E-E8F3-E677-E79E-BC658FA81344}"/>
          </ac:spMkLst>
        </pc:spChg>
        <pc:spChg chg="mod">
          <ac:chgData name="祖父江 瑶子" userId="64e3d884-82ab-4356-8524-b8932cd0d9d6" providerId="ADAL" clId="{7FADB9B8-FF2E-45AB-94FD-5968FF9067A0}" dt="2023-05-05T10:37:58.169" v="1" actId="164"/>
          <ac:spMkLst>
            <pc:docMk/>
            <pc:sldMk cId="2867428870" sldId="268"/>
            <ac:spMk id="32" creationId="{1B150DA2-82CC-831F-8F8D-C126BF38E99B}"/>
          </ac:spMkLst>
        </pc:spChg>
        <pc:spChg chg="mod">
          <ac:chgData name="祖父江 瑶子" userId="64e3d884-82ab-4356-8524-b8932cd0d9d6" providerId="ADAL" clId="{7FADB9B8-FF2E-45AB-94FD-5968FF9067A0}" dt="2023-05-05T10:37:58.169" v="1" actId="164"/>
          <ac:spMkLst>
            <pc:docMk/>
            <pc:sldMk cId="2867428870" sldId="268"/>
            <ac:spMk id="33" creationId="{F31F3849-33FD-80ED-61F0-D56A127ED9B6}"/>
          </ac:spMkLst>
        </pc:spChg>
        <pc:spChg chg="mod">
          <ac:chgData name="祖父江 瑶子" userId="64e3d884-82ab-4356-8524-b8932cd0d9d6" providerId="ADAL" clId="{7FADB9B8-FF2E-45AB-94FD-5968FF9067A0}" dt="2023-05-05T10:37:58.169" v="1" actId="164"/>
          <ac:spMkLst>
            <pc:docMk/>
            <pc:sldMk cId="2867428870" sldId="268"/>
            <ac:spMk id="34" creationId="{988C50C9-0628-039B-3944-216CAA774B5A}"/>
          </ac:spMkLst>
        </pc:spChg>
        <pc:spChg chg="add mod">
          <ac:chgData name="祖父江 瑶子" userId="64e3d884-82ab-4356-8524-b8932cd0d9d6" providerId="ADAL" clId="{7FADB9B8-FF2E-45AB-94FD-5968FF9067A0}" dt="2023-05-05T11:06:46.127" v="522" actId="1038"/>
          <ac:spMkLst>
            <pc:docMk/>
            <pc:sldMk cId="2867428870" sldId="268"/>
            <ac:spMk id="38" creationId="{D91B17F5-8FDB-541D-6C81-A5CB4EE30651}"/>
          </ac:spMkLst>
        </pc:spChg>
        <pc:spChg chg="add del mod">
          <ac:chgData name="祖父江 瑶子" userId="64e3d884-82ab-4356-8524-b8932cd0d9d6" providerId="ADAL" clId="{7FADB9B8-FF2E-45AB-94FD-5968FF9067A0}" dt="2023-05-05T10:41:30.977" v="47" actId="478"/>
          <ac:spMkLst>
            <pc:docMk/>
            <pc:sldMk cId="2867428870" sldId="268"/>
            <ac:spMk id="39" creationId="{A772D956-E860-D4ED-9100-9B5E8189598E}"/>
          </ac:spMkLst>
        </pc:spChg>
        <pc:spChg chg="add mod">
          <ac:chgData name="祖父江 瑶子" userId="64e3d884-82ab-4356-8524-b8932cd0d9d6" providerId="ADAL" clId="{7FADB9B8-FF2E-45AB-94FD-5968FF9067A0}" dt="2023-07-17T08:51:57.698" v="1380" actId="255"/>
          <ac:spMkLst>
            <pc:docMk/>
            <pc:sldMk cId="2867428870" sldId="268"/>
            <ac:spMk id="41" creationId="{A7563DA1-99E3-8C3F-1B79-38B7ADAE9809}"/>
          </ac:spMkLst>
        </pc:spChg>
        <pc:spChg chg="add del mod">
          <ac:chgData name="祖父江 瑶子" userId="64e3d884-82ab-4356-8524-b8932cd0d9d6" providerId="ADAL" clId="{7FADB9B8-FF2E-45AB-94FD-5968FF9067A0}" dt="2023-05-05T10:41:18.340" v="44" actId="478"/>
          <ac:spMkLst>
            <pc:docMk/>
            <pc:sldMk cId="2867428870" sldId="268"/>
            <ac:spMk id="42" creationId="{9C25C42B-6CBC-765D-9A3A-CA77A3ED4252}"/>
          </ac:spMkLst>
        </pc:spChg>
        <pc:spChg chg="add mod">
          <ac:chgData name="祖父江 瑶子" userId="64e3d884-82ab-4356-8524-b8932cd0d9d6" providerId="ADAL" clId="{7FADB9B8-FF2E-45AB-94FD-5968FF9067A0}" dt="2023-05-05T11:06:46.127" v="522" actId="1038"/>
          <ac:spMkLst>
            <pc:docMk/>
            <pc:sldMk cId="2867428870" sldId="268"/>
            <ac:spMk id="43" creationId="{74A188D2-1FFF-A64F-5241-1783E91F0DAE}"/>
          </ac:spMkLst>
        </pc:spChg>
        <pc:spChg chg="add del mod">
          <ac:chgData name="祖父江 瑶子" userId="64e3d884-82ab-4356-8524-b8932cd0d9d6" providerId="ADAL" clId="{7FADB9B8-FF2E-45AB-94FD-5968FF9067A0}" dt="2023-05-05T10:53:05.180" v="151" actId="478"/>
          <ac:spMkLst>
            <pc:docMk/>
            <pc:sldMk cId="2867428870" sldId="268"/>
            <ac:spMk id="47" creationId="{0690A4D0-F8D4-5280-B3A5-01ECB6237D32}"/>
          </ac:spMkLst>
        </pc:spChg>
        <pc:spChg chg="add del">
          <ac:chgData name="祖父江 瑶子" userId="64e3d884-82ab-4356-8524-b8932cd0d9d6" providerId="ADAL" clId="{7FADB9B8-FF2E-45AB-94FD-5968FF9067A0}" dt="2023-05-05T10:46:40.004" v="87" actId="22"/>
          <ac:spMkLst>
            <pc:docMk/>
            <pc:sldMk cId="2867428870" sldId="268"/>
            <ac:spMk id="50" creationId="{9DE85159-3F65-3833-9A9D-F794970DF9FE}"/>
          </ac:spMkLst>
        </pc:spChg>
        <pc:spChg chg="add del mod">
          <ac:chgData name="祖父江 瑶子" userId="64e3d884-82ab-4356-8524-b8932cd0d9d6" providerId="ADAL" clId="{7FADB9B8-FF2E-45AB-94FD-5968FF9067A0}" dt="2023-05-05T10:52:40.642" v="149"/>
          <ac:spMkLst>
            <pc:docMk/>
            <pc:sldMk cId="2867428870" sldId="268"/>
            <ac:spMk id="53" creationId="{436912A5-1B50-2081-9423-8C6CAACF72D7}"/>
          </ac:spMkLst>
        </pc:spChg>
        <pc:spChg chg="add del mod">
          <ac:chgData name="祖父江 瑶子" userId="64e3d884-82ab-4356-8524-b8932cd0d9d6" providerId="ADAL" clId="{7FADB9B8-FF2E-45AB-94FD-5968FF9067A0}" dt="2023-07-17T08:47:35.761" v="1224" actId="1076"/>
          <ac:spMkLst>
            <pc:docMk/>
            <pc:sldMk cId="2867428870" sldId="268"/>
            <ac:spMk id="54" creationId="{67D9282C-6E1B-BFD6-CC56-56C686D6CC40}"/>
          </ac:spMkLst>
        </pc:spChg>
        <pc:spChg chg="add mod">
          <ac:chgData name="祖父江 瑶子" userId="64e3d884-82ab-4356-8524-b8932cd0d9d6" providerId="ADAL" clId="{7FADB9B8-FF2E-45AB-94FD-5968FF9067A0}" dt="2023-07-17T08:47:59.556" v="1227" actId="1076"/>
          <ac:spMkLst>
            <pc:docMk/>
            <pc:sldMk cId="2867428870" sldId="268"/>
            <ac:spMk id="56" creationId="{FC9499BC-ED93-C504-100C-32E6904B206D}"/>
          </ac:spMkLst>
        </pc:spChg>
        <pc:spChg chg="add del mod">
          <ac:chgData name="祖父江 瑶子" userId="64e3d884-82ab-4356-8524-b8932cd0d9d6" providerId="ADAL" clId="{7FADB9B8-FF2E-45AB-94FD-5968FF9067A0}" dt="2023-05-05T10:58:38.848" v="324"/>
          <ac:spMkLst>
            <pc:docMk/>
            <pc:sldMk cId="2867428870" sldId="268"/>
            <ac:spMk id="57" creationId="{CE1EEDB1-EB24-AE64-F29E-CBF2EA927DEB}"/>
          </ac:spMkLst>
        </pc:spChg>
        <pc:spChg chg="add mod">
          <ac:chgData name="祖父江 瑶子" userId="64e3d884-82ab-4356-8524-b8932cd0d9d6" providerId="ADAL" clId="{7FADB9B8-FF2E-45AB-94FD-5968FF9067A0}" dt="2023-07-17T09:01:34.578" v="1510" actId="1036"/>
          <ac:spMkLst>
            <pc:docMk/>
            <pc:sldMk cId="2867428870" sldId="268"/>
            <ac:spMk id="58" creationId="{82A62FF0-EAF8-CEE7-E1C2-F9A7B73B1E20}"/>
          </ac:spMkLst>
        </pc:spChg>
        <pc:spChg chg="add mod">
          <ac:chgData name="祖父江 瑶子" userId="64e3d884-82ab-4356-8524-b8932cd0d9d6" providerId="ADAL" clId="{7FADB9B8-FF2E-45AB-94FD-5968FF9067A0}" dt="2023-07-17T09:01:28.159" v="1503" actId="1036"/>
          <ac:spMkLst>
            <pc:docMk/>
            <pc:sldMk cId="2867428870" sldId="268"/>
            <ac:spMk id="60" creationId="{77AC3A04-83C0-606F-E9A0-F8E225869F0B}"/>
          </ac:spMkLst>
        </pc:spChg>
        <pc:spChg chg="add del mod">
          <ac:chgData name="祖父江 瑶子" userId="64e3d884-82ab-4356-8524-b8932cd0d9d6" providerId="ADAL" clId="{7FADB9B8-FF2E-45AB-94FD-5968FF9067A0}" dt="2023-07-17T08:46:50.335" v="1200" actId="478"/>
          <ac:spMkLst>
            <pc:docMk/>
            <pc:sldMk cId="2867428870" sldId="268"/>
            <ac:spMk id="62" creationId="{07D339E8-0824-E547-9D35-C412AA511A68}"/>
          </ac:spMkLst>
        </pc:spChg>
        <pc:grpChg chg="add del mod">
          <ac:chgData name="祖父江 瑶子" userId="64e3d884-82ab-4356-8524-b8932cd0d9d6" providerId="ADAL" clId="{7FADB9B8-FF2E-45AB-94FD-5968FF9067A0}" dt="2023-05-05T10:45:15.279" v="82" actId="478"/>
          <ac:grpSpMkLst>
            <pc:docMk/>
            <pc:sldMk cId="2867428870" sldId="268"/>
            <ac:grpSpMk id="35" creationId="{7E846BBC-4050-1165-7C5E-6277FDC6CB77}"/>
          </ac:grpSpMkLst>
        </pc:grpChg>
        <pc:graphicFrameChg chg="add del mod">
          <ac:chgData name="祖父江 瑶子" userId="64e3d884-82ab-4356-8524-b8932cd0d9d6" providerId="ADAL" clId="{7FADB9B8-FF2E-45AB-94FD-5968FF9067A0}" dt="2023-05-05T10:46:32.678" v="84"/>
          <ac:graphicFrameMkLst>
            <pc:docMk/>
            <pc:sldMk cId="2867428870" sldId="268"/>
            <ac:graphicFrameMk id="48" creationId="{D996B44D-7112-D63D-DF23-0396A5908369}"/>
          </ac:graphicFrameMkLst>
        </pc:graphicFrameChg>
        <pc:graphicFrameChg chg="add mod modGraphic">
          <ac:chgData name="祖父江 瑶子" userId="64e3d884-82ab-4356-8524-b8932cd0d9d6" providerId="ADAL" clId="{7FADB9B8-FF2E-45AB-94FD-5968FF9067A0}" dt="2023-07-17T09:14:29.103" v="1524"/>
          <ac:graphicFrameMkLst>
            <pc:docMk/>
            <pc:sldMk cId="2867428870" sldId="268"/>
            <ac:graphicFrameMk id="51" creationId="{2D04405E-4AE5-9131-6A55-563E28C59045}"/>
          </ac:graphicFrameMkLst>
        </pc:graphicFrameChg>
        <pc:graphicFrameChg chg="add del mod modGraphic">
          <ac:chgData name="祖父江 瑶子" userId="64e3d884-82ab-4356-8524-b8932cd0d9d6" providerId="ADAL" clId="{7FADB9B8-FF2E-45AB-94FD-5968FF9067A0}" dt="2023-07-17T09:14:39.660" v="1525"/>
          <ac:graphicFrameMkLst>
            <pc:docMk/>
            <pc:sldMk cId="2867428870" sldId="268"/>
            <ac:graphicFrameMk id="52" creationId="{F43A9E65-548D-FA4C-5517-C3CE62737760}"/>
          </ac:graphicFrameMkLst>
        </pc:graphicFrameChg>
        <pc:picChg chg="mod">
          <ac:chgData name="祖父江 瑶子" userId="64e3d884-82ab-4356-8524-b8932cd0d9d6" providerId="ADAL" clId="{7FADB9B8-FF2E-45AB-94FD-5968FF9067A0}" dt="2023-05-05T10:37:58.169" v="1" actId="164"/>
          <ac:picMkLst>
            <pc:docMk/>
            <pc:sldMk cId="2867428870" sldId="268"/>
            <ac:picMk id="30" creationId="{3B5A3B65-7661-33C2-D2E0-362161DB8AF4}"/>
          </ac:picMkLst>
        </pc:picChg>
        <pc:cxnChg chg="mod">
          <ac:chgData name="祖父江 瑶子" userId="64e3d884-82ab-4356-8524-b8932cd0d9d6" providerId="ADAL" clId="{7FADB9B8-FF2E-45AB-94FD-5968FF9067A0}" dt="2023-05-05T11:06:50.559" v="523" actId="14100"/>
          <ac:cxnSpMkLst>
            <pc:docMk/>
            <pc:sldMk cId="2867428870" sldId="268"/>
            <ac:cxnSpMk id="7" creationId="{D0832604-CAE9-39B1-1C46-8709C5895927}"/>
          </ac:cxnSpMkLst>
        </pc:cxnChg>
        <pc:cxnChg chg="mod">
          <ac:chgData name="祖父江 瑶子" userId="64e3d884-82ab-4356-8524-b8932cd0d9d6" providerId="ADAL" clId="{7FADB9B8-FF2E-45AB-94FD-5968FF9067A0}" dt="2023-07-17T09:13:49.564" v="1521" actId="14100"/>
          <ac:cxnSpMkLst>
            <pc:docMk/>
            <pc:sldMk cId="2867428870" sldId="268"/>
            <ac:cxnSpMk id="8" creationId="{DC60F921-2463-F666-3BDE-18D79108D8C1}"/>
          </ac:cxnSpMkLst>
        </pc:cxnChg>
      </pc:sldChg>
      <pc:sldChg chg="del">
        <pc:chgData name="祖父江 瑶子" userId="64e3d884-82ab-4356-8524-b8932cd0d9d6" providerId="ADAL" clId="{7FADB9B8-FF2E-45AB-94FD-5968FF9067A0}" dt="2023-05-11T07:30:17.449" v="769" actId="47"/>
        <pc:sldMkLst>
          <pc:docMk/>
          <pc:sldMk cId="808818969" sldId="269"/>
        </pc:sldMkLst>
      </pc:sldChg>
      <pc:sldChg chg="addSp delSp del mod">
        <pc:chgData name="祖父江 瑶子" userId="64e3d884-82ab-4356-8524-b8932cd0d9d6" providerId="ADAL" clId="{7FADB9B8-FF2E-45AB-94FD-5968FF9067A0}" dt="2023-05-11T07:30:18.265" v="770" actId="47"/>
        <pc:sldMkLst>
          <pc:docMk/>
          <pc:sldMk cId="3242791597" sldId="270"/>
        </pc:sldMkLst>
        <pc:spChg chg="add del">
          <ac:chgData name="祖父江 瑶子" userId="64e3d884-82ab-4356-8524-b8932cd0d9d6" providerId="ADAL" clId="{7FADB9B8-FF2E-45AB-94FD-5968FF9067A0}" dt="2023-05-05T10:44:47.001" v="79" actId="21"/>
          <ac:spMkLst>
            <pc:docMk/>
            <pc:sldMk cId="3242791597" sldId="270"/>
            <ac:spMk id="11" creationId="{00000000-0000-0000-0000-000000000000}"/>
          </ac:spMkLst>
        </pc:spChg>
      </pc:sldChg>
      <pc:sldChg chg="modSp del mod">
        <pc:chgData name="祖父江 瑶子" userId="64e3d884-82ab-4356-8524-b8932cd0d9d6" providerId="ADAL" clId="{7FADB9B8-FF2E-45AB-94FD-5968FF9067A0}" dt="2023-05-11T07:30:19.096" v="771" actId="47"/>
        <pc:sldMkLst>
          <pc:docMk/>
          <pc:sldMk cId="1120905658" sldId="271"/>
        </pc:sldMkLst>
        <pc:picChg chg="mod">
          <ac:chgData name="祖父江 瑶子" userId="64e3d884-82ab-4356-8524-b8932cd0d9d6" providerId="ADAL" clId="{7FADB9B8-FF2E-45AB-94FD-5968FF9067A0}" dt="2023-05-05T10:57:41.626" v="315" actId="1076"/>
          <ac:picMkLst>
            <pc:docMk/>
            <pc:sldMk cId="1120905658" sldId="271"/>
            <ac:picMk id="2" creationId="{00000000-0000-0000-0000-000000000000}"/>
          </ac:picMkLst>
        </pc:picChg>
        <pc:picChg chg="mod">
          <ac:chgData name="祖父江 瑶子" userId="64e3d884-82ab-4356-8524-b8932cd0d9d6" providerId="ADAL" clId="{7FADB9B8-FF2E-45AB-94FD-5968FF9067A0}" dt="2023-05-05T10:52:12.116" v="140" actId="1076"/>
          <ac:picMkLst>
            <pc:docMk/>
            <pc:sldMk cId="1120905658" sldId="271"/>
            <ac:picMk id="4" creationId="{00000000-0000-0000-0000-000000000000}"/>
          </ac:picMkLst>
        </pc:picChg>
      </pc:sldChg>
      <pc:sldMasterChg chg="delSldLayout">
        <pc:chgData name="祖父江 瑶子" userId="64e3d884-82ab-4356-8524-b8932cd0d9d6" providerId="ADAL" clId="{7FADB9B8-FF2E-45AB-94FD-5968FF9067A0}" dt="2023-05-11T07:30:19.096" v="771" actId="47"/>
        <pc:sldMasterMkLst>
          <pc:docMk/>
          <pc:sldMasterMk cId="690031264" sldId="2147483648"/>
        </pc:sldMasterMkLst>
        <pc:sldLayoutChg chg="del">
          <pc:chgData name="祖父江 瑶子" userId="64e3d884-82ab-4356-8524-b8932cd0d9d6" providerId="ADAL" clId="{7FADB9B8-FF2E-45AB-94FD-5968FF9067A0}" dt="2023-05-11T07:30:19.096" v="771" actId="47"/>
          <pc:sldLayoutMkLst>
            <pc:docMk/>
            <pc:sldMasterMk cId="690031264" sldId="2147483648"/>
            <pc:sldLayoutMk cId="2266668884" sldId="214748365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17/07/2023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17/07/2023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219200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400" b="1" dirty="0">
                <a:solidFill>
                  <a:schemeClr val="bg1"/>
                </a:solidFill>
              </a:rPr>
              <a:t>Challenge for long-term discontinuation of immunosuppressants in children</a:t>
            </a:r>
          </a:p>
          <a:p>
            <a:pPr marL="216000" algn="l"/>
            <a:r>
              <a:rPr lang="en-US" sz="2400" b="1" dirty="0">
                <a:solidFill>
                  <a:schemeClr val="bg1"/>
                </a:solidFill>
              </a:rPr>
              <a:t>with idiopathic nephrotic syndrome: a single-center experience over 10 years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-34046" y="1180659"/>
            <a:ext cx="12299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Discontinuation of immunosuppressants in some cases with </a:t>
            </a:r>
            <a:r>
              <a:rPr lang="en-US" dirty="0">
                <a:solidFill>
                  <a:schemeClr val="bg1"/>
                </a:solidFill>
              </a:rPr>
              <a:t>pediatric</a:t>
            </a:r>
            <a:r>
              <a:rPr lang="en-GB" dirty="0">
                <a:solidFill>
                  <a:schemeClr val="bg1"/>
                </a:solidFill>
              </a:rPr>
              <a:t> idiopathic nephrotic syndrome is possible.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  <a:latin typeface="+mj-lt"/>
              </a:rPr>
              <a:t>Sobue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5758292"/>
            <a:ext cx="7498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Long-term discontinuation of immunosuppressants can be feasible in patients without a relapse on initial immunosuppressants and those without a relapse for one year after discontinuation of immunosuppressants.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Freeform: Shape 46">
            <a:extLst>
              <a:ext uri="{FF2B5EF4-FFF2-40B4-BE49-F238E27FC236}">
                <a16:creationId xmlns:a16="http://schemas.microsoft.com/office/drawing/2014/main" id="{CB5DC2B9-CCD4-D335-C4C2-5E7C7ACEFE35}"/>
              </a:ext>
            </a:extLst>
          </p:cNvPr>
          <p:cNvSpPr/>
          <p:nvPr/>
        </p:nvSpPr>
        <p:spPr>
          <a:xfrm>
            <a:off x="740946" y="2188710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3" name="Freeform: Shape 46">
            <a:extLst>
              <a:ext uri="{FF2B5EF4-FFF2-40B4-BE49-F238E27FC236}">
                <a16:creationId xmlns:a16="http://schemas.microsoft.com/office/drawing/2014/main" id="{9F696958-09C0-8902-DD9D-637DB871AA8C}"/>
              </a:ext>
            </a:extLst>
          </p:cNvPr>
          <p:cNvSpPr/>
          <p:nvPr/>
        </p:nvSpPr>
        <p:spPr>
          <a:xfrm>
            <a:off x="1125843" y="2188710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" name="Freeform: Shape 46">
            <a:extLst>
              <a:ext uri="{FF2B5EF4-FFF2-40B4-BE49-F238E27FC236}">
                <a16:creationId xmlns:a16="http://schemas.microsoft.com/office/drawing/2014/main" id="{1013E891-6D35-4CF6-1D41-E285B05D1F82}"/>
              </a:ext>
            </a:extLst>
          </p:cNvPr>
          <p:cNvSpPr/>
          <p:nvPr/>
        </p:nvSpPr>
        <p:spPr>
          <a:xfrm>
            <a:off x="484304" y="2303314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5" name="Freeform: Shape 46">
            <a:extLst>
              <a:ext uri="{FF2B5EF4-FFF2-40B4-BE49-F238E27FC236}">
                <a16:creationId xmlns:a16="http://schemas.microsoft.com/office/drawing/2014/main" id="{078EA6F6-3841-F66E-B041-21113695D3B8}"/>
              </a:ext>
            </a:extLst>
          </p:cNvPr>
          <p:cNvSpPr/>
          <p:nvPr/>
        </p:nvSpPr>
        <p:spPr>
          <a:xfrm>
            <a:off x="1318024" y="2303314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6" name="TextBox 27">
            <a:extLst>
              <a:ext uri="{FF2B5EF4-FFF2-40B4-BE49-F238E27FC236}">
                <a16:creationId xmlns:a16="http://schemas.microsoft.com/office/drawing/2014/main" id="{8F6BA086-B85A-9FD5-7C9C-05D6E912B755}"/>
              </a:ext>
            </a:extLst>
          </p:cNvPr>
          <p:cNvSpPr txBox="1"/>
          <p:nvPr/>
        </p:nvSpPr>
        <p:spPr>
          <a:xfrm>
            <a:off x="0" y="3371369"/>
            <a:ext cx="2472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129 patients 0-18 years old</a:t>
            </a:r>
          </a:p>
          <a:p>
            <a:pPr algn="ctr"/>
            <a:r>
              <a:rPr lang="en-GB" altLang="ja-JP" sz="1600" dirty="0"/>
              <a:t>SRNS </a:t>
            </a:r>
            <a:r>
              <a:rPr lang="en-GB" sz="1600" dirty="0"/>
              <a:t>or</a:t>
            </a:r>
            <a:r>
              <a:rPr lang="en-GB" altLang="ja-JP" sz="1600" dirty="0"/>
              <a:t> FRNS/SDNS </a:t>
            </a:r>
            <a:endParaRPr lang="en-GB" sz="1600" dirty="0"/>
          </a:p>
        </p:txBody>
      </p:sp>
      <p:cxnSp>
        <p:nvCxnSpPr>
          <p:cNvPr id="7" name="Straight Arrow Connector 13">
            <a:extLst>
              <a:ext uri="{FF2B5EF4-FFF2-40B4-BE49-F238E27FC236}">
                <a16:creationId xmlns:a16="http://schemas.microsoft.com/office/drawing/2014/main" id="{D0832604-CAE9-39B1-1C46-8709C5895927}"/>
              </a:ext>
            </a:extLst>
          </p:cNvPr>
          <p:cNvCxnSpPr>
            <a:cxnSpLocks/>
          </p:cNvCxnSpPr>
          <p:nvPr/>
        </p:nvCxnSpPr>
        <p:spPr>
          <a:xfrm>
            <a:off x="2154530" y="2613860"/>
            <a:ext cx="1870747" cy="0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40">
            <a:extLst>
              <a:ext uri="{FF2B5EF4-FFF2-40B4-BE49-F238E27FC236}">
                <a16:creationId xmlns:a16="http://schemas.microsoft.com/office/drawing/2014/main" id="{DC60F921-2463-F666-3BDE-18D79108D8C1}"/>
              </a:ext>
            </a:extLst>
          </p:cNvPr>
          <p:cNvCxnSpPr>
            <a:cxnSpLocks/>
          </p:cNvCxnSpPr>
          <p:nvPr/>
        </p:nvCxnSpPr>
        <p:spPr>
          <a:xfrm>
            <a:off x="2505313" y="2613860"/>
            <a:ext cx="721510" cy="1152166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38">
            <a:extLst>
              <a:ext uri="{FF2B5EF4-FFF2-40B4-BE49-F238E27FC236}">
                <a16:creationId xmlns:a16="http://schemas.microsoft.com/office/drawing/2014/main" id="{27612759-1B17-924B-81CC-DCC33B05130E}"/>
              </a:ext>
            </a:extLst>
          </p:cNvPr>
          <p:cNvSpPr/>
          <p:nvPr/>
        </p:nvSpPr>
        <p:spPr>
          <a:xfrm>
            <a:off x="2237232" y="3829043"/>
            <a:ext cx="3762396" cy="513769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500" dirty="0">
                <a:solidFill>
                  <a:srgbClr val="00437A"/>
                </a:solidFill>
              </a:rPr>
              <a:t>Using immunosuppressant for &lt;2 years (n=21)</a:t>
            </a:r>
          </a:p>
          <a:p>
            <a:r>
              <a:rPr lang="en-GB" sz="1500" dirty="0">
                <a:solidFill>
                  <a:srgbClr val="00437A"/>
                </a:solidFill>
              </a:rPr>
              <a:t>Genetic SRNS (n=1)</a:t>
            </a:r>
          </a:p>
        </p:txBody>
      </p:sp>
      <p:sp>
        <p:nvSpPr>
          <p:cNvPr id="38" name="Rectangle 6">
            <a:extLst>
              <a:ext uri="{FF2B5EF4-FFF2-40B4-BE49-F238E27FC236}">
                <a16:creationId xmlns:a16="http://schemas.microsoft.com/office/drawing/2014/main" id="{D91B17F5-8FDB-541D-6C81-A5CB4EE30651}"/>
              </a:ext>
            </a:extLst>
          </p:cNvPr>
          <p:cNvSpPr/>
          <p:nvPr/>
        </p:nvSpPr>
        <p:spPr>
          <a:xfrm>
            <a:off x="4118430" y="2673378"/>
            <a:ext cx="1382047" cy="499077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resumption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A7563DA1-99E3-8C3F-1B79-38B7ADAE9809}"/>
              </a:ext>
            </a:extLst>
          </p:cNvPr>
          <p:cNvSpPr txBox="1"/>
          <p:nvPr/>
        </p:nvSpPr>
        <p:spPr>
          <a:xfrm>
            <a:off x="4025277" y="3161163"/>
            <a:ext cx="26635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ja-JP" sz="1600" dirty="0"/>
              <a:t>after discontinuation of</a:t>
            </a:r>
          </a:p>
          <a:p>
            <a:r>
              <a:rPr lang="en-GB" altLang="ja-JP" sz="1600" dirty="0"/>
              <a:t>immunosuppressant</a:t>
            </a:r>
          </a:p>
        </p:txBody>
      </p:sp>
      <p:sp>
        <p:nvSpPr>
          <p:cNvPr id="43" name="Rectangle 19">
            <a:extLst>
              <a:ext uri="{FF2B5EF4-FFF2-40B4-BE49-F238E27FC236}">
                <a16:creationId xmlns:a16="http://schemas.microsoft.com/office/drawing/2014/main" id="{74A188D2-1FFF-A64F-5241-1783E91F0DAE}"/>
              </a:ext>
            </a:extLst>
          </p:cNvPr>
          <p:cNvSpPr/>
          <p:nvPr/>
        </p:nvSpPr>
        <p:spPr>
          <a:xfrm>
            <a:off x="4100237" y="2119860"/>
            <a:ext cx="1411767" cy="499077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relapse</a:t>
            </a:r>
          </a:p>
        </p:txBody>
      </p:sp>
      <p:graphicFrame>
        <p:nvGraphicFramePr>
          <p:cNvPr id="51" name="表 50">
            <a:extLst>
              <a:ext uri="{FF2B5EF4-FFF2-40B4-BE49-F238E27FC236}">
                <a16:creationId xmlns:a16="http://schemas.microsoft.com/office/drawing/2014/main" id="{2D04405E-4AE5-9131-6A55-563E28C590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618223"/>
              </p:ext>
            </p:extLst>
          </p:nvPr>
        </p:nvGraphicFramePr>
        <p:xfrm>
          <a:off x="6219989" y="1923749"/>
          <a:ext cx="5900324" cy="163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0324">
                  <a:extLst>
                    <a:ext uri="{9D8B030D-6E8A-4147-A177-3AD203B41FA5}">
                      <a16:colId xmlns:a16="http://schemas.microsoft.com/office/drawing/2014/main" val="2500291743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7372678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90228214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4065270072"/>
                    </a:ext>
                  </a:extLst>
                </a:gridCol>
              </a:tblGrid>
              <a:tr h="234000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 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</a:rPr>
                        <a:t>Multivariate analysis</a:t>
                      </a:r>
                      <a:endParaRPr lang="ja-JP" sz="1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1752714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Factors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HR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95% CI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00" dirty="0">
                          <a:effectLst/>
                        </a:rPr>
                        <a:t>P</a:t>
                      </a:r>
                      <a:r>
                        <a:rPr lang="en-US" sz="1400" kern="100" dirty="0">
                          <a:effectLst/>
                        </a:rPr>
                        <a:t> value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8256362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 algn="l"/>
                      <a:r>
                        <a:rPr lang="en-US" sz="1400" kern="100" dirty="0">
                          <a:effectLst/>
                        </a:rPr>
                        <a:t>Male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0.903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</a:rPr>
                        <a:t>0.452-1.802</a:t>
                      </a:r>
                      <a:endParaRPr lang="ja-JP" sz="1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</a:rPr>
                        <a:t>0.772</a:t>
                      </a:r>
                      <a:endParaRPr lang="ja-JP" sz="1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8960163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 algn="l"/>
                      <a:r>
                        <a:rPr lang="en-US" sz="1400" kern="100" dirty="0">
                          <a:effectLst/>
                        </a:rPr>
                        <a:t>Age at initiation of initial immunosuppressant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0.979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0.892-1.066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0.645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3052652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 algn="l"/>
                      <a:r>
                        <a:rPr lang="en-US" sz="1400" kern="100" dirty="0">
                          <a:effectLst/>
                        </a:rPr>
                        <a:t>SRNS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0.797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0.379-1.676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0.550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2165110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 algn="l"/>
                      <a:r>
                        <a:rPr lang="en-US" sz="1400" kern="100" dirty="0">
                          <a:effectLst/>
                        </a:rPr>
                        <a:t>Use of rituximab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0.506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0.212-1.209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0.125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7224027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 algn="l"/>
                      <a:r>
                        <a:rPr lang="en-US" sz="1400" kern="100" dirty="0">
                          <a:effectLst/>
                        </a:rPr>
                        <a:t>Relapse on initial immunosuppressant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</a:rPr>
                        <a:t>2.447</a:t>
                      </a:r>
                      <a:endParaRPr lang="ja-JP" sz="16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</a:rPr>
                        <a:t>1.234-4.856</a:t>
                      </a:r>
                      <a:endParaRPr lang="ja-JP" sz="16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</a:rPr>
                        <a:t>0.011</a:t>
                      </a:r>
                      <a:endParaRPr lang="ja-JP" sz="16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0454020"/>
                  </a:ext>
                </a:extLst>
              </a:tr>
            </a:tbl>
          </a:graphicData>
        </a:graphic>
      </p:graphicFrame>
      <p:graphicFrame>
        <p:nvGraphicFramePr>
          <p:cNvPr id="52" name="表 51">
            <a:extLst>
              <a:ext uri="{FF2B5EF4-FFF2-40B4-BE49-F238E27FC236}">
                <a16:creationId xmlns:a16="http://schemas.microsoft.com/office/drawing/2014/main" id="{F43A9E65-548D-FA4C-5517-C3CE627377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410131"/>
              </p:ext>
            </p:extLst>
          </p:nvPr>
        </p:nvGraphicFramePr>
        <p:xfrm>
          <a:off x="6219989" y="3886663"/>
          <a:ext cx="5900325" cy="163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0324">
                  <a:extLst>
                    <a:ext uri="{9D8B030D-6E8A-4147-A177-3AD203B41FA5}">
                      <a16:colId xmlns:a16="http://schemas.microsoft.com/office/drawing/2014/main" val="3793804402"/>
                    </a:ext>
                  </a:extLst>
                </a:gridCol>
                <a:gridCol w="577200">
                  <a:extLst>
                    <a:ext uri="{9D8B030D-6E8A-4147-A177-3AD203B41FA5}">
                      <a16:colId xmlns:a16="http://schemas.microsoft.com/office/drawing/2014/main" val="2758766412"/>
                    </a:ext>
                  </a:extLst>
                </a:gridCol>
                <a:gridCol w="1079266">
                  <a:extLst>
                    <a:ext uri="{9D8B030D-6E8A-4147-A177-3AD203B41FA5}">
                      <a16:colId xmlns:a16="http://schemas.microsoft.com/office/drawing/2014/main" val="1098453682"/>
                    </a:ext>
                  </a:extLst>
                </a:gridCol>
                <a:gridCol w="683535">
                  <a:extLst>
                    <a:ext uri="{9D8B030D-6E8A-4147-A177-3AD203B41FA5}">
                      <a16:colId xmlns:a16="http://schemas.microsoft.com/office/drawing/2014/main" val="978016395"/>
                    </a:ext>
                  </a:extLst>
                </a:gridCol>
              </a:tblGrid>
              <a:tr h="234000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 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</a:rPr>
                        <a:t>Multivariate analysis</a:t>
                      </a:r>
                      <a:endParaRPr lang="ja-JP" sz="1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4976541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 algn="l"/>
                      <a:r>
                        <a:rPr lang="en-US" sz="1400" kern="100" dirty="0">
                          <a:effectLst/>
                        </a:rPr>
                        <a:t>Factors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HR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95% CI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kern="100" dirty="0">
                          <a:effectLst/>
                        </a:rPr>
                        <a:t>P</a:t>
                      </a:r>
                      <a:r>
                        <a:rPr lang="en-US" sz="1400" kern="100" dirty="0">
                          <a:effectLst/>
                        </a:rPr>
                        <a:t> value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4294752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 algn="l"/>
                      <a:r>
                        <a:rPr lang="en-US" sz="1400" kern="100" dirty="0">
                          <a:effectLst/>
                        </a:rPr>
                        <a:t>Male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0.937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0.413-2.125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0.876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1530973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 algn="l"/>
                      <a:r>
                        <a:rPr lang="en-US" sz="1400" kern="100" dirty="0">
                          <a:effectLst/>
                        </a:rPr>
                        <a:t>Age at initiation of initial immunosuppressant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0.959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0.854-1.062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1.043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4544938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 algn="l"/>
                      <a:r>
                        <a:rPr lang="en-US" sz="1400" kern="100" dirty="0">
                          <a:effectLst/>
                        </a:rPr>
                        <a:t>SRNS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1.629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0.707-3.752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0.252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9440466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 algn="l"/>
                      <a:r>
                        <a:rPr lang="en-US" sz="1400" kern="100" dirty="0">
                          <a:effectLst/>
                        </a:rPr>
                        <a:t>Use of rituximab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0.472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0.171-1.306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0.148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3914383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 algn="l"/>
                      <a:r>
                        <a:rPr lang="en-US" sz="1400" kern="100" dirty="0">
                          <a:effectLst/>
                        </a:rPr>
                        <a:t>Relapse on initial immunosuppressant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</a:rPr>
                        <a:t>3.070</a:t>
                      </a:r>
                      <a:endParaRPr lang="ja-JP" sz="16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</a:rPr>
                        <a:t>1.315-7.167</a:t>
                      </a:r>
                      <a:endParaRPr lang="ja-JP" sz="16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</a:rPr>
                        <a:t>0.010</a:t>
                      </a:r>
                      <a:endParaRPr lang="ja-JP" sz="160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3497033"/>
                  </a:ext>
                </a:extLst>
              </a:tr>
            </a:tbl>
          </a:graphicData>
        </a:graphic>
      </p:graphicFrame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67D9282C-6E1B-BFD6-CC56-56C686D6CC40}"/>
              </a:ext>
            </a:extLst>
          </p:cNvPr>
          <p:cNvSpPr txBox="1"/>
          <p:nvPr/>
        </p:nvSpPr>
        <p:spPr>
          <a:xfrm>
            <a:off x="478298" y="4417238"/>
            <a:ext cx="56932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en-US" dirty="0"/>
              <a:t>68 patients discontinued immunosuppressant</a:t>
            </a: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en-US" dirty="0"/>
              <a:t>45 patients (66.2%) relapsed</a:t>
            </a: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en-US" altLang="ja-JP" dirty="0"/>
              <a:t>31 patients (45.6%) resumed immunosuppressants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en-US" dirty="0"/>
              <a:t>No significant difference between SRNS and FRNS/SDNS</a:t>
            </a:r>
          </a:p>
        </p:txBody>
      </p:sp>
      <p:sp>
        <p:nvSpPr>
          <p:cNvPr id="56" name="Up Arrow 74">
            <a:extLst>
              <a:ext uri="{FF2B5EF4-FFF2-40B4-BE49-F238E27FC236}">
                <a16:creationId xmlns:a16="http://schemas.microsoft.com/office/drawing/2014/main" id="{FC9499BC-ED93-C504-100C-32E6904B206D}"/>
              </a:ext>
            </a:extLst>
          </p:cNvPr>
          <p:cNvSpPr/>
          <p:nvPr/>
        </p:nvSpPr>
        <p:spPr>
          <a:xfrm rot="5400000">
            <a:off x="179319" y="4864977"/>
            <a:ext cx="293107" cy="304850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296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82A62FF0-EAF8-CEE7-E1C2-F9A7B73B1E20}"/>
              </a:ext>
            </a:extLst>
          </p:cNvPr>
          <p:cNvSpPr txBox="1"/>
          <p:nvPr/>
        </p:nvSpPr>
        <p:spPr>
          <a:xfrm>
            <a:off x="6096000" y="1639380"/>
            <a:ext cx="61200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b="1" dirty="0"/>
              <a:t>■</a:t>
            </a:r>
            <a:r>
              <a:rPr lang="en-US" altLang="ja-JP" sz="1600" b="1" dirty="0"/>
              <a:t>Risk factors for relapse after discontinuation of immunosuppressant</a:t>
            </a:r>
            <a:endParaRPr lang="en-US" sz="1600" b="1" dirty="0"/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77AC3A04-83C0-606F-E9A0-F8E225869F0B}"/>
              </a:ext>
            </a:extLst>
          </p:cNvPr>
          <p:cNvSpPr txBox="1"/>
          <p:nvPr/>
        </p:nvSpPr>
        <p:spPr>
          <a:xfrm>
            <a:off x="6110154" y="3596749"/>
            <a:ext cx="43426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b="1" dirty="0"/>
              <a:t>■</a:t>
            </a:r>
            <a:r>
              <a:rPr lang="en-US" altLang="ja-JP" sz="1600" b="1" dirty="0"/>
              <a:t>Risk factors for resuming immunosuppressant</a:t>
            </a:r>
            <a:endParaRPr lang="en-US" sz="1600" b="1" dirty="0"/>
          </a:p>
        </p:txBody>
      </p:sp>
      <p:sp>
        <p:nvSpPr>
          <p:cNvPr id="9" name="TextBox 27">
            <a:extLst>
              <a:ext uri="{FF2B5EF4-FFF2-40B4-BE49-F238E27FC236}">
                <a16:creationId xmlns:a16="http://schemas.microsoft.com/office/drawing/2014/main" id="{54016576-2E04-B217-07F1-3B52E42395ED}"/>
              </a:ext>
            </a:extLst>
          </p:cNvPr>
          <p:cNvSpPr txBox="1"/>
          <p:nvPr/>
        </p:nvSpPr>
        <p:spPr>
          <a:xfrm>
            <a:off x="3926377" y="1795711"/>
            <a:ext cx="992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n=107</a:t>
            </a: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3206</TotalTime>
  <Words>232</Words>
  <Application>Microsoft Office PowerPoint</Application>
  <PresentationFormat>ワイド画面</PresentationFormat>
  <Paragraphs>73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游明朝</vt:lpstr>
      <vt:lpstr>Arial</vt:lpstr>
      <vt:lpstr>Calibri</vt:lpstr>
      <vt:lpstr>Calibri Light</vt:lpstr>
      <vt:lpstr>Wingdings</vt:lpstr>
      <vt:lpstr>Office Theme</vt:lpstr>
      <vt:lpstr>PowerPoint プレゼンテーション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祖父江 瑶子</cp:lastModifiedBy>
  <cp:revision>54</cp:revision>
  <dcterms:created xsi:type="dcterms:W3CDTF">2019-06-13T12:30:18Z</dcterms:created>
  <dcterms:modified xsi:type="dcterms:W3CDTF">2023-07-17T09:14:50Z</dcterms:modified>
</cp:coreProperties>
</file>