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12192000" cy="6858000"/>
  <p:notesSz cx="6858000" cy="9144000"/>
  <p:custDataLst>
    <p:tags r:id="rId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756" y="10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C9F8-1A9F-4881-889E-0CE2EDD20792}" type="datetimeFigureOut">
              <a:rPr lang="zh-CN" altLang="en-US" smtClean="0"/>
              <a:t>2023/7/5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41E0-6CB6-4EF8-89B3-51C18A2722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C9F8-1A9F-4881-889E-0CE2EDD20792}" type="datetimeFigureOut">
              <a:rPr lang="zh-CN" altLang="en-US" smtClean="0"/>
              <a:t>2023/7/5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41E0-6CB6-4EF8-89B3-51C18A2722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C9F8-1A9F-4881-889E-0CE2EDD20792}" type="datetimeFigureOut">
              <a:rPr lang="zh-CN" altLang="en-US" smtClean="0"/>
              <a:t>2023/7/5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41E0-6CB6-4EF8-89B3-51C18A2722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C9F8-1A9F-4881-889E-0CE2EDD20792}" type="datetimeFigureOut">
              <a:rPr lang="zh-CN" altLang="en-US" smtClean="0"/>
              <a:t>2023/7/5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41E0-6CB6-4EF8-89B3-51C18A2722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C9F8-1A9F-4881-889E-0CE2EDD20792}" type="datetimeFigureOut">
              <a:rPr lang="zh-CN" altLang="en-US" smtClean="0"/>
              <a:t>2023/7/5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41E0-6CB6-4EF8-89B3-51C18A2722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C9F8-1A9F-4881-889E-0CE2EDD20792}" type="datetimeFigureOut">
              <a:rPr lang="zh-CN" altLang="en-US" smtClean="0"/>
              <a:t>2023/7/5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41E0-6CB6-4EF8-89B3-51C18A2722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C9F8-1A9F-4881-889E-0CE2EDD20792}" type="datetimeFigureOut">
              <a:rPr lang="zh-CN" altLang="en-US" smtClean="0"/>
              <a:t>2023/7/5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41E0-6CB6-4EF8-89B3-51C18A2722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C9F8-1A9F-4881-889E-0CE2EDD20792}" type="datetimeFigureOut">
              <a:rPr lang="zh-CN" altLang="en-US" smtClean="0"/>
              <a:t>2023/7/5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41E0-6CB6-4EF8-89B3-51C18A2722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C9F8-1A9F-4881-889E-0CE2EDD20792}" type="datetimeFigureOut">
              <a:rPr lang="zh-CN" altLang="en-US" smtClean="0"/>
              <a:t>2023/7/5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41E0-6CB6-4EF8-89B3-51C18A2722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C9F8-1A9F-4881-889E-0CE2EDD20792}" type="datetimeFigureOut">
              <a:rPr lang="zh-CN" altLang="en-US" smtClean="0"/>
              <a:t>2023/7/5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41E0-6CB6-4EF8-89B3-51C18A2722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C9F8-1A9F-4881-889E-0CE2EDD20792}" type="datetimeFigureOut">
              <a:rPr lang="zh-CN" altLang="en-US" smtClean="0"/>
              <a:t>2023/7/5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41E0-6CB6-4EF8-89B3-51C18A2722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6C9F8-1A9F-4881-889E-0CE2EDD20792}" type="datetimeFigureOut">
              <a:rPr lang="zh-CN" altLang="en-US" smtClean="0"/>
              <a:t>2023/7/5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E41E0-6CB6-4EF8-89B3-51C18A2722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5F22935-A80E-4367-A0C4-4E30E5CAE847}"/>
              </a:ext>
            </a:extLst>
          </p:cNvPr>
          <p:cNvGrpSpPr/>
          <p:nvPr/>
        </p:nvGrpSpPr>
        <p:grpSpPr>
          <a:xfrm>
            <a:off x="0" y="815157"/>
            <a:ext cx="11686516" cy="3991318"/>
            <a:chOff x="0" y="815157"/>
            <a:chExt cx="11686516" cy="3991318"/>
          </a:xfrm>
        </p:grpSpPr>
        <p:sp>
          <p:nvSpPr>
            <p:cNvPr id="3" name="文本框 2"/>
            <p:cNvSpPr txBox="1"/>
            <p:nvPr/>
          </p:nvSpPr>
          <p:spPr>
            <a:xfrm>
              <a:off x="0" y="815157"/>
              <a:ext cx="1136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Fig.</a:t>
              </a:r>
              <a:r>
                <a:rPr lang="zh-CN" alt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S1</a:t>
              </a:r>
              <a:endParaRPr lang="zh-CN" altLang="en-US" sz="2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5483" y="1368033"/>
              <a:ext cx="11181033" cy="343844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7298be0f-cb17-4f5a-b364-2560b4b9061f"/>
  <p:tag name="COMMONDATA" val="eyJoZGlkIjoiOTM1OTJiMDliYzdkYWQ5MGZmMzJkMmM3ZjFmNjk1ZTA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宽屏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Shuo</dc:creator>
  <cp:lastModifiedBy>Shuo</cp:lastModifiedBy>
  <cp:revision>5</cp:revision>
  <dcterms:created xsi:type="dcterms:W3CDTF">2023-07-01T07:09:00Z</dcterms:created>
  <dcterms:modified xsi:type="dcterms:W3CDTF">2023-07-05T02:18:51Z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0AA4FD9295664049919F732C3E372C5F_13</vt:lpwstr>
  </property>
  <property fmtid="{D5CDD505-2E9C-101B-9397-08002B2CF9AE}" pid="3" name="KSOProductBuildVer">
    <vt:lpwstr>2052-11.1.0.14309</vt:lpwstr>
  </property>
</Properties>
</file>