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325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54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848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4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426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9816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6508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077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50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058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06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85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498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B96917F-AEE7-482D-8B3C-CDBB205B0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5195"/>
            <a:ext cx="6858000" cy="4875609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C8AEE635-9848-4F79-AD9B-EFF16F2E265F}"/>
              </a:ext>
            </a:extLst>
          </p:cNvPr>
          <p:cNvSpPr/>
          <p:nvPr/>
        </p:nvSpPr>
        <p:spPr>
          <a:xfrm>
            <a:off x="158153" y="7280022"/>
            <a:ext cx="6541694" cy="52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1000" kern="1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S3. Total isoflavone content in seeds of Hwanggeum and DB-088 according to developmental stages. *, **, and *** indicate significance at </a:t>
            </a:r>
            <a:r>
              <a:rPr lang="en-US" altLang="ko-KR" sz="1000" i="1" kern="1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1000" kern="1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0.05, 0.01, and 0.001, respectively</a:t>
            </a:r>
            <a:endParaRPr lang="ko-KR" altLang="ko-KR" sz="1000" kern="1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110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967</TotalTime>
  <Words>34</Words>
  <Application>Microsoft Office PowerPoint</Application>
  <PresentationFormat>A4 용지(210x297mm)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김정민/원급(외부)/방사선육종연구실</dc:creator>
  <cp:lastModifiedBy>김정민/선임급(외부)/방사선육종연구실</cp:lastModifiedBy>
  <cp:revision>14</cp:revision>
  <dcterms:created xsi:type="dcterms:W3CDTF">2023-01-19T01:34:14Z</dcterms:created>
  <dcterms:modified xsi:type="dcterms:W3CDTF">2023-07-26T08:34:15Z</dcterms:modified>
</cp:coreProperties>
</file>