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21" autoAdjust="0"/>
    <p:restoredTop sz="94660"/>
  </p:normalViewPr>
  <p:slideViewPr>
    <p:cSldViewPr snapToGrid="0">
      <p:cViewPr varScale="1">
        <p:scale>
          <a:sx n="152" d="100"/>
          <a:sy n="152" d="100"/>
        </p:scale>
        <p:origin x="75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0206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5495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1763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1905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366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0882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8526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2448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7627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9995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16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7362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8EA58A9A-6721-4EC7-809F-C68DBD75DDE0}"/>
              </a:ext>
            </a:extLst>
          </p:cNvPr>
          <p:cNvGrpSpPr/>
          <p:nvPr/>
        </p:nvGrpSpPr>
        <p:grpSpPr>
          <a:xfrm>
            <a:off x="2480640" y="136040"/>
            <a:ext cx="4944720" cy="6195597"/>
            <a:chOff x="2451100" y="408269"/>
            <a:chExt cx="4870450" cy="6102539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EA7458A3-7499-4765-BE4D-BD3BCE064F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69807"/>
            <a:stretch/>
          </p:blipFill>
          <p:spPr>
            <a:xfrm>
              <a:off x="2451101" y="408269"/>
              <a:ext cx="4870449" cy="3225989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968CE85B-E5AC-4EB7-9E32-E917846784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1147" r="38660" b="14169"/>
            <a:stretch/>
          </p:blipFill>
          <p:spPr>
            <a:xfrm>
              <a:off x="2451100" y="3741907"/>
              <a:ext cx="4870449" cy="2768901"/>
            </a:xfrm>
            <a:prstGeom prst="rect">
              <a:avLst/>
            </a:prstGeom>
          </p:spPr>
        </p:pic>
      </p:grpSp>
      <p:sp>
        <p:nvSpPr>
          <p:cNvPr id="2" name="직사각형 1">
            <a:extLst>
              <a:ext uri="{FF2B5EF4-FFF2-40B4-BE49-F238E27FC236}">
                <a16:creationId xmlns:a16="http://schemas.microsoft.com/office/drawing/2014/main" id="{5028E31D-ACA2-496C-B91B-C399B687A4BE}"/>
              </a:ext>
            </a:extLst>
          </p:cNvPr>
          <p:cNvSpPr/>
          <p:nvPr/>
        </p:nvSpPr>
        <p:spPr>
          <a:xfrm>
            <a:off x="1536874" y="6331637"/>
            <a:ext cx="7481000" cy="526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altLang="ko-KR" sz="1000" kern="1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S2. Construction of a h</a:t>
            </a:r>
            <a:r>
              <a:rPr lang="en-US" altLang="ko-KR" sz="1000" kern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igh-density linkage map in 20 chromosomes. The SNP position and genetic distance are provided on the right and left sides, respectively</a:t>
            </a:r>
            <a:endParaRPr lang="ko-KR" altLang="ko-KR" sz="1000" kern="1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6808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</TotalTime>
  <Words>29</Words>
  <Application>Microsoft Office PowerPoint</Application>
  <PresentationFormat>A4 용지(210x297mm)</PresentationFormat>
  <Paragraphs>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맑은 고딕</vt:lpstr>
      <vt:lpstr>바탕</vt:lpstr>
      <vt:lpstr>Arial</vt:lpstr>
      <vt:lpstr>Calibri</vt:lpstr>
      <vt:lpstr>Calibri Light</vt:lpstr>
      <vt:lpstr>Times New Roman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김정민/원급(외부)/방사선육종연구실</dc:creator>
  <cp:lastModifiedBy>김정민/선임급(외부)/방사선육종연구실</cp:lastModifiedBy>
  <cp:revision>10</cp:revision>
  <dcterms:created xsi:type="dcterms:W3CDTF">2023-01-19T01:34:14Z</dcterms:created>
  <dcterms:modified xsi:type="dcterms:W3CDTF">2023-07-26T08:33:06Z</dcterms:modified>
</cp:coreProperties>
</file>