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8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김정민/선임급(외부)/방사선육종연구실" initials="김" lastIdx="1" clrIdx="0">
    <p:extLst>
      <p:ext uri="{19B8F6BF-5375-455C-9EA6-DF929625EA0E}">
        <p15:presenceInfo xmlns:p15="http://schemas.microsoft.com/office/powerpoint/2012/main" userId="S-1-5-21-519174654-2226625564-1155405829-697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3329"/>
    <a:srgbClr val="554339"/>
    <a:srgbClr val="7562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1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75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0206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5495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1763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1905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366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0882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8526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2448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7627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9995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16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99999-A2A4-44FA-801F-5A4003FFEF07}" type="datetimeFigureOut">
              <a:rPr lang="ko-KR" altLang="en-US" smtClean="0"/>
              <a:t>2023-07-26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BBE1B7-E651-4E05-8FA1-04A14D638F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362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9D3CE201-B7C1-42E2-B85B-1C49E561F743}"/>
              </a:ext>
            </a:extLst>
          </p:cNvPr>
          <p:cNvGrpSpPr/>
          <p:nvPr/>
        </p:nvGrpSpPr>
        <p:grpSpPr>
          <a:xfrm>
            <a:off x="1780700" y="563446"/>
            <a:ext cx="6344600" cy="5423552"/>
            <a:chOff x="1781013" y="626508"/>
            <a:chExt cx="6344600" cy="5423552"/>
          </a:xfrm>
        </p:grpSpPr>
        <p:grpSp>
          <p:nvGrpSpPr>
            <p:cNvPr id="2" name="그룹 1">
              <a:extLst>
                <a:ext uri="{FF2B5EF4-FFF2-40B4-BE49-F238E27FC236}">
                  <a16:creationId xmlns:a16="http://schemas.microsoft.com/office/drawing/2014/main" id="{FB916605-BF15-4CB0-9E9E-883DF3F31255}"/>
                </a:ext>
              </a:extLst>
            </p:cNvPr>
            <p:cNvGrpSpPr/>
            <p:nvPr/>
          </p:nvGrpSpPr>
          <p:grpSpPr>
            <a:xfrm>
              <a:off x="1781013" y="626508"/>
              <a:ext cx="6343973" cy="5423552"/>
              <a:chOff x="1781013" y="702183"/>
              <a:chExt cx="6343973" cy="5423552"/>
            </a:xfrm>
          </p:grpSpPr>
          <p:grpSp>
            <p:nvGrpSpPr>
              <p:cNvPr id="19" name="그룹 18">
                <a:extLst>
                  <a:ext uri="{FF2B5EF4-FFF2-40B4-BE49-F238E27FC236}">
                    <a16:creationId xmlns:a16="http://schemas.microsoft.com/office/drawing/2014/main" id="{5E9C5DBE-1C05-4067-B0D4-2F57BB88926B}"/>
                  </a:ext>
                </a:extLst>
              </p:cNvPr>
              <p:cNvGrpSpPr/>
              <p:nvPr/>
            </p:nvGrpSpPr>
            <p:grpSpPr>
              <a:xfrm>
                <a:off x="1781013" y="732264"/>
                <a:ext cx="6343973" cy="5393471"/>
                <a:chOff x="1661254" y="559030"/>
                <a:chExt cx="6343973" cy="5393471"/>
              </a:xfrm>
            </p:grpSpPr>
            <p:pic>
              <p:nvPicPr>
                <p:cNvPr id="5" name="그림 4">
                  <a:extLst>
                    <a:ext uri="{FF2B5EF4-FFF2-40B4-BE49-F238E27FC236}">
                      <a16:creationId xmlns:a16="http://schemas.microsoft.com/office/drawing/2014/main" id="{6ACFE520-23B7-441B-9F92-C3DA740409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18423" r="10354"/>
                <a:stretch/>
              </p:blipFill>
              <p:spPr>
                <a:xfrm rot="5400000">
                  <a:off x="1752084" y="3903405"/>
                  <a:ext cx="1996166" cy="2102024"/>
                </a:xfrm>
                <a:prstGeom prst="rect">
                  <a:avLst/>
                </a:prstGeom>
              </p:spPr>
            </p:pic>
            <p:pic>
              <p:nvPicPr>
                <p:cNvPr id="6" name="그림 5">
                  <a:extLst>
                    <a:ext uri="{FF2B5EF4-FFF2-40B4-BE49-F238E27FC236}">
                      <a16:creationId xmlns:a16="http://schemas.microsoft.com/office/drawing/2014/main" id="{0650239E-039F-43D2-983C-651D3FCF261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"/>
                <a:srcRect l="14388" r="14388"/>
                <a:stretch/>
              </p:blipFill>
              <p:spPr>
                <a:xfrm rot="5400000">
                  <a:off x="3854107" y="3903405"/>
                  <a:ext cx="1996168" cy="2102024"/>
                </a:xfrm>
                <a:prstGeom prst="rect">
                  <a:avLst/>
                </a:prstGeom>
              </p:spPr>
            </p:pic>
            <p:pic>
              <p:nvPicPr>
                <p:cNvPr id="7" name="그림 6">
                  <a:extLst>
                    <a:ext uri="{FF2B5EF4-FFF2-40B4-BE49-F238E27FC236}">
                      <a16:creationId xmlns:a16="http://schemas.microsoft.com/office/drawing/2014/main" id="{FDC67FBB-8AD1-453F-8AAF-7040CBA397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14388" r="14388"/>
                <a:stretch/>
              </p:blipFill>
              <p:spPr>
                <a:xfrm rot="5400000">
                  <a:off x="5956131" y="3903405"/>
                  <a:ext cx="1996168" cy="2102024"/>
                </a:xfrm>
                <a:prstGeom prst="rect">
                  <a:avLst/>
                </a:prstGeom>
              </p:spPr>
            </p:pic>
            <p:cxnSp>
              <p:nvCxnSpPr>
                <p:cNvPr id="11" name="직선 연결선 10">
                  <a:extLst>
                    <a:ext uri="{FF2B5EF4-FFF2-40B4-BE49-F238E27FC236}">
                      <a16:creationId xmlns:a16="http://schemas.microsoft.com/office/drawing/2014/main" id="{AD4D0483-D02A-4A99-831D-6D8B3752838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16200000">
                  <a:off x="1875415" y="5778494"/>
                  <a:ext cx="0" cy="197644"/>
                </a:xfrm>
                <a:prstGeom prst="line">
                  <a:avLst/>
                </a:prstGeom>
                <a:ln w="190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0F517628-9F2C-41F1-A5D0-E7EB5032B6E3}"/>
                    </a:ext>
                  </a:extLst>
                </p:cNvPr>
                <p:cNvSpPr txBox="1"/>
                <p:nvPr/>
              </p:nvSpPr>
              <p:spPr>
                <a:xfrm>
                  <a:off x="1661254" y="5658571"/>
                  <a:ext cx="428322" cy="2616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ko-KR" sz="1100">
                      <a:solidFill>
                        <a:schemeClr val="bg1"/>
                      </a:solidFill>
                    </a:rPr>
                    <a:t>1cm</a:t>
                  </a:r>
                  <a:endParaRPr lang="ko-KR" altLang="en-US" sz="1400" dirty="0">
                    <a:solidFill>
                      <a:schemeClr val="bg1"/>
                    </a:solidFill>
                  </a:endParaRPr>
                </a:p>
              </p:txBody>
            </p:sp>
            <p:grpSp>
              <p:nvGrpSpPr>
                <p:cNvPr id="15" name="그룹 14">
                  <a:extLst>
                    <a:ext uri="{FF2B5EF4-FFF2-40B4-BE49-F238E27FC236}">
                      <a16:creationId xmlns:a16="http://schemas.microsoft.com/office/drawing/2014/main" id="{10F4D1E1-7BBE-481F-8FA9-3E4231E35E79}"/>
                    </a:ext>
                  </a:extLst>
                </p:cNvPr>
                <p:cNvGrpSpPr/>
                <p:nvPr/>
              </p:nvGrpSpPr>
              <p:grpSpPr>
                <a:xfrm>
                  <a:off x="1699155" y="559030"/>
                  <a:ext cx="6306072" cy="3397304"/>
                  <a:chOff x="1792411" y="453894"/>
                  <a:chExt cx="6306072" cy="3397304"/>
                </a:xfrm>
              </p:grpSpPr>
              <p:pic>
                <p:nvPicPr>
                  <p:cNvPr id="16" name="그림 15">
                    <a:extLst>
                      <a:ext uri="{FF2B5EF4-FFF2-40B4-BE49-F238E27FC236}">
                        <a16:creationId xmlns:a16="http://schemas.microsoft.com/office/drawing/2014/main" id="{20B8D345-4FF8-4ED8-A81D-F9C327AAF02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5"/>
                  <a:srcRect r="383"/>
                  <a:stretch/>
                </p:blipFill>
                <p:spPr>
                  <a:xfrm>
                    <a:off x="1792411" y="453894"/>
                    <a:ext cx="6306072" cy="3307282"/>
                  </a:xfrm>
                  <a:prstGeom prst="rect">
                    <a:avLst/>
                  </a:prstGeom>
                </p:spPr>
              </p:pic>
              <p:cxnSp>
                <p:nvCxnSpPr>
                  <p:cNvPr id="17" name="직선 연결선 16">
                    <a:extLst>
                      <a:ext uri="{FF2B5EF4-FFF2-40B4-BE49-F238E27FC236}">
                        <a16:creationId xmlns:a16="http://schemas.microsoft.com/office/drawing/2014/main" id="{CB791CEA-33B0-45C3-887E-80F612ADFA01}"/>
                      </a:ext>
                    </a:extLst>
                  </p:cNvPr>
                  <p:cNvCxnSpPr/>
                  <p:nvPr/>
                </p:nvCxnSpPr>
                <p:spPr>
                  <a:xfrm>
                    <a:off x="1927071" y="3640099"/>
                    <a:ext cx="440408" cy="3844"/>
                  </a:xfrm>
                  <a:prstGeom prst="line">
                    <a:avLst/>
                  </a:prstGeom>
                  <a:ln w="19050">
                    <a:solidFill>
                      <a:schemeClr val="bg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" name="TextBox 17">
                    <a:extLst>
                      <a:ext uri="{FF2B5EF4-FFF2-40B4-BE49-F238E27FC236}">
                        <a16:creationId xmlns:a16="http://schemas.microsoft.com/office/drawing/2014/main" id="{A99BEE1E-4210-4B12-80CD-296A9FE8A3CD}"/>
                      </a:ext>
                    </a:extLst>
                  </p:cNvPr>
                  <p:cNvSpPr txBox="1"/>
                  <p:nvPr/>
                </p:nvSpPr>
                <p:spPr>
                  <a:xfrm>
                    <a:off x="1899255" y="3429000"/>
                    <a:ext cx="776949" cy="42219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ko-KR" sz="1100" dirty="0">
                        <a:solidFill>
                          <a:schemeClr val="bg1"/>
                        </a:solidFill>
                      </a:rPr>
                      <a:t>10cm</a:t>
                    </a:r>
                    <a:endParaRPr lang="ko-KR" altLang="en-US" sz="14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</p:grp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86AA4BB-15EA-4FA7-B61E-FB017471952D}"/>
                  </a:ext>
                </a:extLst>
              </p:cNvPr>
              <p:cNvSpPr txBox="1"/>
              <p:nvPr/>
            </p:nvSpPr>
            <p:spPr>
              <a:xfrm>
                <a:off x="1792583" y="702183"/>
                <a:ext cx="32412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>
                    <a:solidFill>
                      <a:schemeClr val="bg1"/>
                    </a:solidFill>
                  </a:rPr>
                  <a:t>A</a:t>
                </a:r>
                <a:endParaRPr lang="ko-KR" altLang="en-US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E1BF783-0BA1-461A-BEF1-A02797D7404D}"/>
                  </a:ext>
                </a:extLst>
              </p:cNvPr>
              <p:cNvSpPr txBox="1"/>
              <p:nvPr/>
            </p:nvSpPr>
            <p:spPr>
              <a:xfrm>
                <a:off x="1788833" y="4099487"/>
                <a:ext cx="31771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b="1">
                    <a:solidFill>
                      <a:schemeClr val="bg1"/>
                    </a:solidFill>
                  </a:rPr>
                  <a:t>B</a:t>
                </a:r>
                <a:endParaRPr lang="ko-KR" altLang="en-US" b="1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DABB137-21E8-442D-90DA-C308F096C881}"/>
                </a:ext>
              </a:extLst>
            </p:cNvPr>
            <p:cNvSpPr txBox="1"/>
            <p:nvPr/>
          </p:nvSpPr>
          <p:spPr>
            <a:xfrm>
              <a:off x="3547877" y="679762"/>
              <a:ext cx="4523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>
                  <a:solidFill>
                    <a:schemeClr val="bg1"/>
                  </a:solidFill>
                </a:rPr>
                <a:t>DB</a:t>
              </a:r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42E2AD7-5349-4C40-B68F-1E6C3BA5BE20}"/>
                </a:ext>
              </a:extLst>
            </p:cNvPr>
            <p:cNvSpPr txBox="1"/>
            <p:nvPr/>
          </p:nvSpPr>
          <p:spPr>
            <a:xfrm>
              <a:off x="5388545" y="679762"/>
              <a:ext cx="8739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>
                  <a:solidFill>
                    <a:schemeClr val="bg1"/>
                  </a:solidFill>
                </a:rPr>
                <a:t>DB-088</a:t>
              </a:r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AFFA172-F183-45EF-AFDB-7F85C5823BCE}"/>
                </a:ext>
              </a:extLst>
            </p:cNvPr>
            <p:cNvSpPr txBox="1"/>
            <p:nvPr/>
          </p:nvSpPr>
          <p:spPr>
            <a:xfrm>
              <a:off x="7650803" y="679762"/>
              <a:ext cx="4748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>
                  <a:solidFill>
                    <a:schemeClr val="bg1"/>
                  </a:solidFill>
                </a:rPr>
                <a:t>HG</a:t>
              </a:r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3" name="직사각형 2">
            <a:extLst>
              <a:ext uri="{FF2B5EF4-FFF2-40B4-BE49-F238E27FC236}">
                <a16:creationId xmlns:a16="http://schemas.microsoft.com/office/drawing/2014/main" id="{79B03556-A31F-4ECE-A754-83DA05E6EBEE}"/>
              </a:ext>
            </a:extLst>
          </p:cNvPr>
          <p:cNvSpPr/>
          <p:nvPr/>
        </p:nvSpPr>
        <p:spPr>
          <a:xfrm>
            <a:off x="1780699" y="5985529"/>
            <a:ext cx="6343973" cy="52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n-US" altLang="ko-KR" sz="1000" kern="10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Figure S1. Morphology of plants and their seeds. From left to right: Danbaek, DB-088, and Hwangguem. (A) Plants. (B) Seeds</a:t>
            </a:r>
            <a:endParaRPr lang="ko-KR" altLang="ko-KR" sz="1000" kern="10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584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931</TotalTime>
  <Words>38</Words>
  <Application>Microsoft Office PowerPoint</Application>
  <PresentationFormat>A4 용지(210x297mm)</PresentationFormat>
  <Paragraphs>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Times New Roman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김정민/원급(외부)/방사선육종연구실</dc:creator>
  <cp:lastModifiedBy>김정민/선임급(외부)/방사선육종연구실</cp:lastModifiedBy>
  <cp:revision>19</cp:revision>
  <dcterms:created xsi:type="dcterms:W3CDTF">2023-01-19T01:34:14Z</dcterms:created>
  <dcterms:modified xsi:type="dcterms:W3CDTF">2023-07-26T08:31:19Z</dcterms:modified>
</cp:coreProperties>
</file>