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62EF6-1B62-28F4-569D-ED3055A363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20E3EC-E0A2-5397-1E1B-6F55921F39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61817C-6B02-F124-D3B6-1F4636650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930D9-4A13-4592-A5A9-D034D0421D05}" type="datetimeFigureOut">
              <a:rPr lang="en-IN" smtClean="0"/>
              <a:t>12-05-2023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CA5468-0120-AE8D-55B5-F2636E62D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ADE2B0-603B-B4D1-A72F-9C68D0A2C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EDD32-DF08-4FE8-BC7E-B892592CBF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9811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A8F9F-BAEF-3301-01AE-65C185545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292EE8-82A9-1211-3B89-92A5AC236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EA3380-2DE6-914A-E8D7-DEA7DFAB0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930D9-4A13-4592-A5A9-D034D0421D05}" type="datetimeFigureOut">
              <a:rPr lang="en-IN" smtClean="0"/>
              <a:t>12-05-2023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B13347-BD2E-E660-8CA1-CDED42DB2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F8BB0-6E3C-A3AF-6C7B-2EE48A422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EDD32-DF08-4FE8-BC7E-B892592CBF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15503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8541CA-619D-30BE-F629-9F203317C6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961D17-6EB7-E0F2-4098-F840024B31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0E6302-3F89-AA3E-BDC0-3C1DB3C3A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930D9-4A13-4592-A5A9-D034D0421D05}" type="datetimeFigureOut">
              <a:rPr lang="en-IN" smtClean="0"/>
              <a:t>12-05-2023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2663E-6536-8697-08EB-42D05AFE5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906DAB-2E0A-12F4-401D-97509FA39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EDD32-DF08-4FE8-BC7E-B892592CBF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96496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6E5BE-C077-2CDF-35BF-D0AFC5E97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FB6DB-BFD2-3CA2-BBDB-116191DE17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4A69E-2440-1BC8-43C0-167098BD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930D9-4A13-4592-A5A9-D034D0421D05}" type="datetimeFigureOut">
              <a:rPr lang="en-IN" smtClean="0"/>
              <a:t>12-05-2023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1DE84-B8A8-04A5-BB79-2E05D96C1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1D70A-FE3B-38AC-464C-8B3216384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EDD32-DF08-4FE8-BC7E-B892592CBF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4011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05CE4-B7FF-AE4A-A568-1EC3F6865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E13C9B-855F-D6FD-DCCA-5F4E02148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F56DC-2BC2-EE4C-1FA2-E5CE5EE22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930D9-4A13-4592-A5A9-D034D0421D05}" type="datetimeFigureOut">
              <a:rPr lang="en-IN" smtClean="0"/>
              <a:t>12-05-2023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E964E7-6C10-F169-6D06-9BF17C787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354AB-CFE2-8789-C73F-0940A4E3A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EDD32-DF08-4FE8-BC7E-B892592CBF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48230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94F02-E3C1-AC14-E5F1-AADD4A82C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AAEA4A-A85B-AA3F-6FFE-E2F755E67F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7503F9-461D-57DB-8DAA-22AD427982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EDB43A-4F5C-BEF0-D681-9C86B310E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930D9-4A13-4592-A5A9-D034D0421D05}" type="datetimeFigureOut">
              <a:rPr lang="en-IN" smtClean="0"/>
              <a:t>12-05-2023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6A4920-08E5-673D-37DF-A516A1CE6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B64566-391F-4F9E-4DB1-428E5C909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EDD32-DF08-4FE8-BC7E-B892592CBF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04536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041E4-AC8B-D8D0-F7D2-3BBA66E0F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351BFE-EB6A-AA23-617B-7EC51F0CC6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402942-6496-BC51-B73D-D407A13832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BC6418-4CDA-2504-D53E-050C9A9428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FD1D8E-CA9C-013F-6219-F1CBB2A81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B7E272-D170-E445-0C81-794808952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930D9-4A13-4592-A5A9-D034D0421D05}" type="datetimeFigureOut">
              <a:rPr lang="en-IN" smtClean="0"/>
              <a:t>12-05-2023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8B9FDA-C9DD-A039-3662-269840FAB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E6F42F-F1BB-D724-81B5-E727043EF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EDD32-DF08-4FE8-BC7E-B892592CBF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1039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21A44-1AB8-5587-B883-8CEF3EA9D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29DC06-9007-E4BD-5221-F6A2045CF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930D9-4A13-4592-A5A9-D034D0421D05}" type="datetimeFigureOut">
              <a:rPr lang="en-IN" smtClean="0"/>
              <a:t>12-05-2023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143B81-F01C-5AFF-1C18-AEE839B3B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4A4700-60B7-1FF7-687B-4C2792A7F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EDD32-DF08-4FE8-BC7E-B892592CBF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80941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257761-0A5D-396F-58F5-0AFF80854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930D9-4A13-4592-A5A9-D034D0421D05}" type="datetimeFigureOut">
              <a:rPr lang="en-IN" smtClean="0"/>
              <a:t>12-05-2023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9F7C7C-1126-42EC-13C3-1B8078DCE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B3B079-8609-3618-8266-B7B7D764E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EDD32-DF08-4FE8-BC7E-B892592CBF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64018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A60BC-F59A-085E-C141-984EFF4FA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521C3-24EE-9D68-E888-801FB47DF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74DA4C-4920-C380-5AC4-81870902B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B3A88D-01C5-FBC9-0A7A-707FE07E9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930D9-4A13-4592-A5A9-D034D0421D05}" type="datetimeFigureOut">
              <a:rPr lang="en-IN" smtClean="0"/>
              <a:t>12-05-2023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B50636-0E4E-69EB-BC6A-D39DE41A0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D56A54-2208-4952-C4D8-4CF10F409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EDD32-DF08-4FE8-BC7E-B892592CBF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41060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F118A-7171-8376-FF95-CB17FADFD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52736B-A747-8FBB-07BC-429A8EEC8D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4411C4-8DFA-AEF4-037B-134469F8D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ABFA0-AA2B-9951-B726-4874010A3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930D9-4A13-4592-A5A9-D034D0421D05}" type="datetimeFigureOut">
              <a:rPr lang="en-IN" smtClean="0"/>
              <a:t>12-05-2023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65FDC5-4D5C-CC43-6F63-0AB2EAF1F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8A7660-A806-19BF-B3C6-DB821A9CB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EDD32-DF08-4FE8-BC7E-B892592CBF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59386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C3674B-E115-3ED7-D30D-E769151FB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24A66F-12DE-7D3D-47BE-4A196100A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436CC3-B54C-A42F-0AA0-34E561B44F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930D9-4A13-4592-A5A9-D034D0421D05}" type="datetimeFigureOut">
              <a:rPr lang="en-IN" smtClean="0"/>
              <a:t>12-05-2023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7AB6F4-6D2E-5003-FEAA-5C79737A02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3D430A-9FA7-3B0F-F2DD-8C364CE6D1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EDD32-DF08-4FE8-BC7E-B892592CBF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3060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B01FF83-C919-3C38-F7FA-79A8DF335A95}"/>
              </a:ext>
            </a:extLst>
          </p:cNvPr>
          <p:cNvSpPr/>
          <p:nvPr/>
        </p:nvSpPr>
        <p:spPr>
          <a:xfrm>
            <a:off x="304800" y="1005841"/>
            <a:ext cx="11531600" cy="547623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dirty="0">
                <a:latin typeface="Berlin Sans FB" panose="020E0602020502020306" pitchFamily="34" charset="0"/>
              </a:rPr>
              <a:t>Coupling and Numerical solvers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61675FC-1B05-3CC7-AAB7-4E2076450185}"/>
              </a:ext>
            </a:extLst>
          </p:cNvPr>
          <p:cNvCxnSpPr>
            <a:cxnSpLocks/>
          </p:cNvCxnSpPr>
          <p:nvPr/>
        </p:nvCxnSpPr>
        <p:spPr>
          <a:xfrm>
            <a:off x="2905347" y="2090382"/>
            <a:ext cx="777555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8BEBBD6D-7C67-A39D-CC79-71C93E925F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268" y="1307364"/>
            <a:ext cx="2251825" cy="14039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AutoShape 8" descr="Fluid-Structure Interaction">
            <a:extLst>
              <a:ext uri="{FF2B5EF4-FFF2-40B4-BE49-F238E27FC236}">
                <a16:creationId xmlns:a16="http://schemas.microsoft.com/office/drawing/2014/main" id="{DD196BD1-353C-7FD7-BC87-389B985E6DF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33132-68D5-D635-592F-053DEE9EAC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446"/>
                    </a14:imgEffect>
                    <a14:imgEffect>
                      <a14:saturation sat="24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39642" y="3973598"/>
            <a:ext cx="2254451" cy="13242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2F4F670-5234-D9BC-84E0-993EBC9F020D}"/>
              </a:ext>
            </a:extLst>
          </p:cNvPr>
          <p:cNvCxnSpPr>
            <a:cxnSpLocks/>
          </p:cNvCxnSpPr>
          <p:nvPr/>
        </p:nvCxnSpPr>
        <p:spPr>
          <a:xfrm>
            <a:off x="4928411" y="3059405"/>
            <a:ext cx="0" cy="87809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7F24D25-D52F-7101-BBD3-14D862E56EB6}"/>
              </a:ext>
            </a:extLst>
          </p:cNvPr>
          <p:cNvCxnSpPr>
            <a:cxnSpLocks/>
          </p:cNvCxnSpPr>
          <p:nvPr/>
        </p:nvCxnSpPr>
        <p:spPr>
          <a:xfrm flipH="1">
            <a:off x="2905347" y="4648916"/>
            <a:ext cx="784545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4C419A51-199F-8CE5-9CC6-06384F17274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318" r="5317"/>
          <a:stretch/>
        </p:blipFill>
        <p:spPr>
          <a:xfrm>
            <a:off x="667076" y="1330126"/>
            <a:ext cx="2158588" cy="13812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36" name="Picture 12" descr="a) Lift over Drag ratio versus Angle of Attack and (b) Drag Polar Curve |  Download Scientific Diagram">
            <a:extLst>
              <a:ext uri="{FF2B5EF4-FFF2-40B4-BE49-F238E27FC236}">
                <a16:creationId xmlns:a16="http://schemas.microsoft.com/office/drawing/2014/main" id="{7E374EE6-BF78-5E4B-2E84-2FC76DAD1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272" y="3846915"/>
            <a:ext cx="1812861" cy="15086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821F549-DE39-ABC2-F973-03F309D148D7}"/>
              </a:ext>
            </a:extLst>
          </p:cNvPr>
          <p:cNvSpPr txBox="1"/>
          <p:nvPr/>
        </p:nvSpPr>
        <p:spPr>
          <a:xfrm>
            <a:off x="936272" y="2671964"/>
            <a:ext cx="1728886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Berlin Sans FB" panose="020E0602020502020306" pitchFamily="34" charset="0"/>
              </a:rPr>
              <a:t>    </a:t>
            </a:r>
            <a:r>
              <a:rPr lang="en-IN" sz="1600" dirty="0">
                <a:latin typeface="Berlin Sans FB" panose="020E0602020502020306" pitchFamily="34" charset="0"/>
              </a:rPr>
              <a:t>Wing design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3D68B99-1C4B-9933-49E3-D458063763C9}"/>
              </a:ext>
            </a:extLst>
          </p:cNvPr>
          <p:cNvSpPr txBox="1"/>
          <p:nvPr/>
        </p:nvSpPr>
        <p:spPr>
          <a:xfrm>
            <a:off x="3225412" y="2720851"/>
            <a:ext cx="34589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latin typeface="Berlin Sans FB" panose="020E0602020502020306" pitchFamily="34" charset="0"/>
              </a:rPr>
              <a:t>Steady aerodynamics CFD simulations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7A7291A-DD70-117F-9AB4-7DE7FD901945}"/>
              </a:ext>
            </a:extLst>
          </p:cNvPr>
          <p:cNvSpPr txBox="1"/>
          <p:nvPr/>
        </p:nvSpPr>
        <p:spPr>
          <a:xfrm>
            <a:off x="3569443" y="5350452"/>
            <a:ext cx="27179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latin typeface="Berlin Sans FB" panose="020E0602020502020306" pitchFamily="34" charset="0"/>
              </a:rPr>
              <a:t>Fluid-Structure interaction to analyse flutter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0C285E0-E8A5-7B56-5361-41AE98E20CD7}"/>
              </a:ext>
            </a:extLst>
          </p:cNvPr>
          <p:cNvSpPr txBox="1"/>
          <p:nvPr/>
        </p:nvSpPr>
        <p:spPr>
          <a:xfrm>
            <a:off x="828544" y="5350452"/>
            <a:ext cx="1944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Berlin Sans FB" panose="020E0602020502020306" pitchFamily="34" charset="0"/>
              </a:rPr>
              <a:t>    </a:t>
            </a:r>
            <a:r>
              <a:rPr lang="en-IN" sz="1600" dirty="0">
                <a:latin typeface="Berlin Sans FB" panose="020E0602020502020306" pitchFamily="34" charset="0"/>
              </a:rPr>
              <a:t>Plots assessment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1013ADB-9E0A-6529-BCFB-6A811D4D0AC5}"/>
              </a:ext>
            </a:extLst>
          </p:cNvPr>
          <p:cNvSpPr txBox="1"/>
          <p:nvPr/>
        </p:nvSpPr>
        <p:spPr>
          <a:xfrm>
            <a:off x="4928411" y="3136612"/>
            <a:ext cx="21408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dirty="0">
                <a:latin typeface="Berlin Sans FB" panose="020E0602020502020306" pitchFamily="34" charset="0"/>
              </a:rPr>
              <a:t>Coupling and Numerical solvers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869AACA-0FAE-1D18-148A-B1E21C0C532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1973" r="2239"/>
          <a:stretch/>
        </p:blipFill>
        <p:spPr>
          <a:xfrm>
            <a:off x="7259366" y="3973598"/>
            <a:ext cx="4248746" cy="1468054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AE161A4F-60CE-562B-FB24-AD5C96E0C44B}"/>
              </a:ext>
            </a:extLst>
          </p:cNvPr>
          <p:cNvSpPr txBox="1"/>
          <p:nvPr/>
        </p:nvSpPr>
        <p:spPr>
          <a:xfrm>
            <a:off x="7136190" y="5461750"/>
            <a:ext cx="423059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>
                <a:latin typeface="Berlin Sans FB" panose="020E0602020502020306" pitchFamily="34" charset="0"/>
              </a:rPr>
              <a:t> </a:t>
            </a:r>
            <a:r>
              <a:rPr lang="en-IN" sz="1600" dirty="0">
                <a:latin typeface="Berlin Sans FB" panose="020E0602020502020306" pitchFamily="34" charset="0"/>
              </a:rPr>
              <a:t>Fluttering in Steady and Unsteady aerodynamics are remarkably similar!!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FBDC7C7-B712-0AD4-03D3-28FE959A5670}"/>
              </a:ext>
            </a:extLst>
          </p:cNvPr>
          <p:cNvSpPr txBox="1"/>
          <p:nvPr/>
        </p:nvSpPr>
        <p:spPr>
          <a:xfrm>
            <a:off x="6670671" y="3245214"/>
            <a:ext cx="51616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1600" dirty="0">
                <a:latin typeface="Berlin Sans FB" panose="020E0602020502020306" pitchFamily="34" charset="0"/>
              </a:rPr>
              <a:t> Neglect the Dynamic/inertial loads for justification of Steady aerodynamics  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6C0E1CD1-28EB-0E9D-9986-46E9265098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12906" y="1173165"/>
            <a:ext cx="3947494" cy="210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617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46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Berlin Sans FB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Varun kumar</dc:creator>
  <cp:lastModifiedBy>Varun kumar</cp:lastModifiedBy>
  <cp:revision>8</cp:revision>
  <dcterms:created xsi:type="dcterms:W3CDTF">2023-05-12T12:52:45Z</dcterms:created>
  <dcterms:modified xsi:type="dcterms:W3CDTF">2023-05-12T13:23:33Z</dcterms:modified>
</cp:coreProperties>
</file>