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9" r:id="rId2"/>
    <p:sldId id="272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BE3C"/>
    <a:srgbClr val="00CCCF"/>
    <a:srgbClr val="ED729A"/>
    <a:srgbClr val="E374EC"/>
    <a:srgbClr val="A020F0"/>
    <a:srgbClr val="EE82EE"/>
    <a:srgbClr val="A9E4A8"/>
    <a:srgbClr val="97FFFF"/>
    <a:srgbClr val="F5BAC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3" autoAdjust="0"/>
    <p:restoredTop sz="94249" autoAdjust="0"/>
  </p:normalViewPr>
  <p:slideViewPr>
    <p:cSldViewPr snapToGrid="0">
      <p:cViewPr varScale="1">
        <p:scale>
          <a:sx n="47" d="100"/>
          <a:sy n="47" d="100"/>
        </p:scale>
        <p:origin x="198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A1657-6C87-4BE2-B51F-137E2BF40112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36A09-4EE4-4876-983C-A76DF4F23F2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429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030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272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952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555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944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678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45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262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042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179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463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582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28F1E5B7-5638-DDFB-BBE3-FEF6BD75F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358264"/>
              </p:ext>
            </p:extLst>
          </p:nvPr>
        </p:nvGraphicFramePr>
        <p:xfrm>
          <a:off x="208762" y="983201"/>
          <a:ext cx="7354877" cy="44500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4530">
                  <a:extLst>
                    <a:ext uri="{9D8B030D-6E8A-4147-A177-3AD203B41FA5}">
                      <a16:colId xmlns:a16="http://schemas.microsoft.com/office/drawing/2014/main" val="3024215142"/>
                    </a:ext>
                  </a:extLst>
                </a:gridCol>
                <a:gridCol w="1101970">
                  <a:extLst>
                    <a:ext uri="{9D8B030D-6E8A-4147-A177-3AD203B41FA5}">
                      <a16:colId xmlns:a16="http://schemas.microsoft.com/office/drawing/2014/main" val="3692664843"/>
                    </a:ext>
                  </a:extLst>
                </a:gridCol>
                <a:gridCol w="1018686">
                  <a:extLst>
                    <a:ext uri="{9D8B030D-6E8A-4147-A177-3AD203B41FA5}">
                      <a16:colId xmlns:a16="http://schemas.microsoft.com/office/drawing/2014/main" val="920267407"/>
                    </a:ext>
                  </a:extLst>
                </a:gridCol>
                <a:gridCol w="3719691">
                  <a:extLst>
                    <a:ext uri="{9D8B030D-6E8A-4147-A177-3AD203B41FA5}">
                      <a16:colId xmlns:a16="http://schemas.microsoft.com/office/drawing/2014/main" val="3252578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noProof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Primer sequence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51849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2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TCTP promoter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AT3G16640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Fw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ttgaagacaaggagCCAACACTCGAATCCCCAC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4254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ttgaagacaacattGGTCGCTTATTGATTGTTTTCTCT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40832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ATAF1 CDS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AT1G01720</a:t>
                      </a:r>
                    </a:p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Fw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ttgaagacaaaATGTCAGAATTATTACAGTTGCCTC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5998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ttgaagacaaaagcCTAGTAAGGCTTCTGCATGTACA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12852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2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ATAF1 RT-qPCR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AT1G01720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Fw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GAGCTTCCTGGTTTAGCCTTGT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83315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AACCCAATCATCCAGCCTGAG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329546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2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PLATZ1 RT-qPCR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AT1G21000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Fw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TCCTCAATGAAAGACCTCAGCC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5609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TGGGACCGTAGTCATCGAATCTAA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6954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(cDNA)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CTTTGATCACCATTGGGACCGT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7998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2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ACTIN2 RT-qPCR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AT3G18780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GAATTGTCTCGTTGTCCTCCTCAC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2386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</a:t>
                      </a:r>
                      <a:endParaRPr lang="en-US" sz="12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TGCAAATCCAGCCTTCACCATAC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22678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F099E64-26C5-B067-F842-9BBE3814247A}"/>
              </a:ext>
            </a:extLst>
          </p:cNvPr>
          <p:cNvSpPr txBox="1"/>
          <p:nvPr/>
        </p:nvSpPr>
        <p:spPr>
          <a:xfrm>
            <a:off x="208763" y="573323"/>
            <a:ext cx="7354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S1: Primers used in this study.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6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55C4F47F-2D03-4727-5956-F4EE65240E81}"/>
              </a:ext>
            </a:extLst>
          </p:cNvPr>
          <p:cNvSpPr txBox="1"/>
          <p:nvPr/>
        </p:nvSpPr>
        <p:spPr>
          <a:xfrm>
            <a:off x="208763" y="573323"/>
            <a:ext cx="7354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Supplementary Table S2: Golden Gate </a:t>
            </a:r>
            <a:r>
              <a:rPr lang="en-US" sz="12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MoClo</a:t>
            </a:r>
            <a:r>
              <a:rPr lang="en-US" sz="12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Vectors used in this study (32).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7F1C053-B328-FF03-2AEF-80CCD8A97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769051"/>
              </p:ext>
            </p:extLst>
          </p:nvPr>
        </p:nvGraphicFramePr>
        <p:xfrm>
          <a:off x="208763" y="1036923"/>
          <a:ext cx="7354876" cy="3337200"/>
        </p:xfrm>
        <a:graphic>
          <a:graphicData uri="http://schemas.openxmlformats.org/drawingml/2006/table">
            <a:tbl>
              <a:tblPr firstRow="1" firstCol="1" bandRow="1"/>
              <a:tblGrid>
                <a:gridCol w="1276034">
                  <a:extLst>
                    <a:ext uri="{9D8B030D-6E8A-4147-A177-3AD203B41FA5}">
                      <a16:colId xmlns:a16="http://schemas.microsoft.com/office/drawing/2014/main" val="3470513761"/>
                    </a:ext>
                  </a:extLst>
                </a:gridCol>
                <a:gridCol w="1442406">
                  <a:extLst>
                    <a:ext uri="{9D8B030D-6E8A-4147-A177-3AD203B41FA5}">
                      <a16:colId xmlns:a16="http://schemas.microsoft.com/office/drawing/2014/main" val="1643653658"/>
                    </a:ext>
                  </a:extLst>
                </a:gridCol>
                <a:gridCol w="4636436">
                  <a:extLst>
                    <a:ext uri="{9D8B030D-6E8A-4147-A177-3AD203B41FA5}">
                      <a16:colId xmlns:a16="http://schemas.microsoft.com/office/drawing/2014/main" val="1147623724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Kit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Vector Name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822506"/>
                  </a:ext>
                </a:extLst>
              </a:tr>
              <a:tr h="370800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MoClo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Plant Tool Kit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pICH41295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Level 0 acceptor for promoter + 5UTR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463262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pICH41308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Level 0 acceptor for coding sequence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508625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pICH47732</a:t>
                      </a:r>
                      <a:endParaRPr lang="es-MX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Level 1 acceptor for position 1 modules in forward orientation</a:t>
                      </a:r>
                      <a:endParaRPr lang="es-MX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650246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pICH47742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Level 1 acceptor for position 2 modules in forward orientation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858215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pAGM4673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Level 2 acceptor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173099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pICSL70005</a:t>
                      </a:r>
                      <a:endParaRPr lang="es-MX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End-link 2 with lacZ acceptor site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320411"/>
                  </a:ext>
                </a:extLst>
              </a:tr>
              <a:tr h="3708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Golden Gate Plant Parts Kit</a:t>
                      </a:r>
                      <a:endParaRPr lang="es-MX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pICH41432</a:t>
                      </a:r>
                      <a:endParaRPr lang="es-MX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OCS terminator (</a:t>
                      </a:r>
                      <a:r>
                        <a:rPr lang="en-US" sz="1200" i="1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A. tumefaciens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927395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pICSL70005</a:t>
                      </a:r>
                      <a:endParaRPr lang="es-MX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851" marR="588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Bialaphos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resistance cassette</a:t>
                      </a:r>
                      <a:endParaRPr lang="es-MX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52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9040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102201</TotalTime>
  <Words>143</Words>
  <Application>Microsoft Office PowerPoint</Application>
  <PresentationFormat>Personalizado</PresentationFormat>
  <Paragraphs>58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Thelma Yerenny Rico Cambrón</dc:creator>
  <cp:lastModifiedBy>Thelma Yerenny Rico Cambrón</cp:lastModifiedBy>
  <cp:revision>81</cp:revision>
  <dcterms:created xsi:type="dcterms:W3CDTF">2022-06-23T02:01:01Z</dcterms:created>
  <dcterms:modified xsi:type="dcterms:W3CDTF">2023-07-14T18:12:39Z</dcterms:modified>
</cp:coreProperties>
</file>