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73" r:id="rId2"/>
    <p:sldId id="274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BE3C"/>
    <a:srgbClr val="00CCCF"/>
    <a:srgbClr val="ED729A"/>
    <a:srgbClr val="E374EC"/>
    <a:srgbClr val="A020F0"/>
    <a:srgbClr val="EE82EE"/>
    <a:srgbClr val="A9E4A8"/>
    <a:srgbClr val="97FFFF"/>
    <a:srgbClr val="F5BAC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3" autoAdjust="0"/>
    <p:restoredTop sz="94249" autoAdjust="0"/>
  </p:normalViewPr>
  <p:slideViewPr>
    <p:cSldViewPr snapToGrid="0">
      <p:cViewPr varScale="1">
        <p:scale>
          <a:sx n="47" d="100"/>
          <a:sy n="47" d="100"/>
        </p:scale>
        <p:origin x="1980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A1657-6C87-4BE2-B51F-137E2BF40112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36A09-4EE4-4876-983C-A76DF4F23F2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4297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030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272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952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555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944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678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456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7262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042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179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463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85F91-BC3E-4108-9193-2B0C16AB4D7F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FDA98-0B31-4E17-A0AA-895C7B000F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5829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6B599C7-A689-25D8-5573-40FD29E62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83" y="107670"/>
            <a:ext cx="7492633" cy="709635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3120A63-04F7-B72B-A93A-C79BD812BA80}"/>
              </a:ext>
            </a:extLst>
          </p:cNvPr>
          <p:cNvSpPr txBox="1"/>
          <p:nvPr/>
        </p:nvSpPr>
        <p:spPr>
          <a:xfrm>
            <a:off x="208762" y="7214153"/>
            <a:ext cx="7354876" cy="1860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Supplementary Figure S1: Relative expression and drought survival analysis of two Arabidopsis transgenic lines. 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A) and B) Analysis of </a:t>
            </a:r>
            <a:r>
              <a:rPr lang="en-US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ATAF1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(A) and </a:t>
            </a:r>
            <a:r>
              <a:rPr lang="en-US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PLATZ1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(B) expression level in their respective transgenic lines and Col-0 by real-time PCR. </a:t>
            </a:r>
            <a:r>
              <a:rPr lang="en-US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ACT2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was used as reference gene. Bar plots show the mean and standard deviation of three biological and technical replicates (Student’s t-test, </a:t>
            </a:r>
            <a:r>
              <a:rPr lang="en-US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&lt;0.001). C) Single Fv’/Fm’ measurements of drought-treated Col-0 individuals before recovery irrigation. Red line, threshold with the minimum predictive error; </a:t>
            </a:r>
            <a:r>
              <a:rPr lang="en-US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point biserial correlation coefficient (n=30 plants, three independent experiments). D) Survival rate of the different genotypes after receiving a recovery irrigation. Bar plot shows the mean and standard deviation of 15 biological replicates in three independent experiments (n=75 plants). Asterisks, significant differences (Fisher’s exact test, </a:t>
            </a:r>
            <a:r>
              <a:rPr lang="en-US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&lt;0.001).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643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1B11CC-7216-CBE1-D7EE-5C2ABBC91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83" y="125048"/>
            <a:ext cx="7492633" cy="462726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4FAE9EE-A460-DC9A-9FF3-CF116F057FE4}"/>
              </a:ext>
            </a:extLst>
          </p:cNvPr>
          <p:cNvSpPr txBox="1"/>
          <p:nvPr/>
        </p:nvSpPr>
        <p:spPr>
          <a:xfrm>
            <a:off x="208762" y="4752313"/>
            <a:ext cx="7354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Plants of different Arabidopsis genotypes grown under well-watered conditions. Representative rosettes of A) Arabidopsis accessions and B) ATAF1-2 and PLATZ1-8 transgenic lines grown for 40 days in the control treatments.</a:t>
            </a:r>
          </a:p>
        </p:txBody>
      </p:sp>
    </p:spTree>
    <p:extLst>
      <p:ext uri="{BB962C8B-B14F-4D97-AF65-F5344CB8AC3E}">
        <p14:creationId xmlns:p14="http://schemas.microsoft.com/office/powerpoint/2010/main" val="28471265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102204</TotalTime>
  <Words>203</Words>
  <Application>Microsoft Office PowerPoint</Application>
  <PresentationFormat>Personalizado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Thelma Yerenny Rico Cambrón</dc:creator>
  <cp:lastModifiedBy>Thelma Yerenny Rico Cambrón</cp:lastModifiedBy>
  <cp:revision>81</cp:revision>
  <dcterms:created xsi:type="dcterms:W3CDTF">2022-06-23T02:01:01Z</dcterms:created>
  <dcterms:modified xsi:type="dcterms:W3CDTF">2023-07-14T18:12:23Z</dcterms:modified>
</cp:coreProperties>
</file>