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6120A-3E9D-4C41-A673-5C9BB52AF9F0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536237-9788-49E1-A2C7-A41D68A0E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58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0EB34-378D-41A2-95F2-F5A511D2D5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578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6C61-929F-4A17-AC16-843C14FF7D5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860-0C6F-4243-88A9-8BE7B2D59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27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6C61-929F-4A17-AC16-843C14FF7D5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860-0C6F-4243-88A9-8BE7B2D59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6C61-929F-4A17-AC16-843C14FF7D5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860-0C6F-4243-88A9-8BE7B2D59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98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6C61-929F-4A17-AC16-843C14FF7D5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860-0C6F-4243-88A9-8BE7B2D59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029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6C61-929F-4A17-AC16-843C14FF7D5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860-0C6F-4243-88A9-8BE7B2D59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77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6C61-929F-4A17-AC16-843C14FF7D5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860-0C6F-4243-88A9-8BE7B2D59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0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6C61-929F-4A17-AC16-843C14FF7D5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860-0C6F-4243-88A9-8BE7B2D59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125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6C61-929F-4A17-AC16-843C14FF7D5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860-0C6F-4243-88A9-8BE7B2D59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69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6C61-929F-4A17-AC16-843C14FF7D5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860-0C6F-4243-88A9-8BE7B2D59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155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6C61-929F-4A17-AC16-843C14FF7D5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860-0C6F-4243-88A9-8BE7B2D59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507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6C61-929F-4A17-AC16-843C14FF7D5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860-0C6F-4243-88A9-8BE7B2D59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66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E6C61-929F-4A17-AC16-843C14FF7D5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55860-0C6F-4243-88A9-8BE7B2D59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39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581738" y="580330"/>
            <a:ext cx="5324220" cy="3433510"/>
            <a:chOff x="1966641" y="982831"/>
            <a:chExt cx="6560352" cy="4222626"/>
          </a:xfrm>
        </p:grpSpPr>
        <p:cxnSp>
          <p:nvCxnSpPr>
            <p:cNvPr id="5" name="Straight Connector 4"/>
            <p:cNvCxnSpPr>
              <a:stCxn id="58" idx="1"/>
            </p:cNvCxnSpPr>
            <p:nvPr/>
          </p:nvCxnSpPr>
          <p:spPr>
            <a:xfrm flipH="1" flipV="1">
              <a:off x="3726159" y="2755361"/>
              <a:ext cx="248740" cy="357275"/>
            </a:xfrm>
            <a:prstGeom prst="line">
              <a:avLst/>
            </a:prstGeom>
            <a:ln w="381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H="1" flipV="1">
              <a:off x="4045945" y="2078241"/>
              <a:ext cx="242686" cy="300417"/>
            </a:xfrm>
            <a:prstGeom prst="line">
              <a:avLst/>
            </a:prstGeom>
            <a:ln w="381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>
              <a:endCxn id="79" idx="3"/>
            </p:cNvCxnSpPr>
            <p:nvPr/>
          </p:nvCxnSpPr>
          <p:spPr>
            <a:xfrm flipH="1" flipV="1">
              <a:off x="3017060" y="1687548"/>
              <a:ext cx="554864" cy="189238"/>
            </a:xfrm>
            <a:prstGeom prst="line">
              <a:avLst/>
            </a:prstGeom>
            <a:ln w="381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Diamond 7"/>
            <p:cNvSpPr/>
            <p:nvPr/>
          </p:nvSpPr>
          <p:spPr>
            <a:xfrm>
              <a:off x="6814173" y="4496927"/>
              <a:ext cx="287382" cy="313510"/>
            </a:xfrm>
            <a:prstGeom prst="diamond">
              <a:avLst/>
            </a:prstGeom>
            <a:solidFill>
              <a:srgbClr val="66FF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+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966641" y="1530793"/>
              <a:ext cx="6560352" cy="3453434"/>
              <a:chOff x="1088883" y="425623"/>
              <a:chExt cx="6560352" cy="3453434"/>
            </a:xfrm>
          </p:grpSpPr>
          <p:sp>
            <p:nvSpPr>
              <p:cNvPr id="57" name="Diamond 56"/>
              <p:cNvSpPr/>
              <p:nvPr/>
            </p:nvSpPr>
            <p:spPr>
              <a:xfrm>
                <a:off x="1414311" y="1400954"/>
                <a:ext cx="287382" cy="313510"/>
              </a:xfrm>
              <a:prstGeom prst="diamond">
                <a:avLst/>
              </a:prstGeom>
              <a:solidFill>
                <a:srgbClr val="66FF3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+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Diamond 57"/>
              <p:cNvSpPr/>
              <p:nvPr/>
            </p:nvSpPr>
            <p:spPr>
              <a:xfrm>
                <a:off x="3097141" y="1850711"/>
                <a:ext cx="287382" cy="313510"/>
              </a:xfrm>
              <a:prstGeom prst="diamond">
                <a:avLst/>
              </a:prstGeom>
              <a:solidFill>
                <a:srgbClr val="66FF3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+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Flowchart: Connector 58"/>
              <p:cNvSpPr/>
              <p:nvPr/>
            </p:nvSpPr>
            <p:spPr>
              <a:xfrm rot="10800000">
                <a:off x="2874385" y="1576843"/>
                <a:ext cx="178660" cy="146458"/>
              </a:xfrm>
              <a:prstGeom prst="flowChartConnector">
                <a:avLst/>
              </a:prstGeom>
              <a:noFill/>
              <a:ln w="22225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-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60" name="Group 59"/>
              <p:cNvGrpSpPr/>
              <p:nvPr/>
            </p:nvGrpSpPr>
            <p:grpSpPr>
              <a:xfrm>
                <a:off x="1088883" y="1692849"/>
                <a:ext cx="6560352" cy="1136021"/>
                <a:chOff x="1002755" y="2438124"/>
                <a:chExt cx="6560352" cy="1136021"/>
              </a:xfrm>
            </p:grpSpPr>
            <p:sp>
              <p:nvSpPr>
                <p:cNvPr id="102" name="Freeform 101"/>
                <p:cNvSpPr/>
                <p:nvPr/>
              </p:nvSpPr>
              <p:spPr>
                <a:xfrm>
                  <a:off x="1345474" y="2438124"/>
                  <a:ext cx="6217633" cy="962979"/>
                </a:xfrm>
                <a:custGeom>
                  <a:avLst/>
                  <a:gdLst>
                    <a:gd name="connsiteX0" fmla="*/ 0 w 6766560"/>
                    <a:gd name="connsiteY0" fmla="*/ 966678 h 1175926"/>
                    <a:gd name="connsiteX1" fmla="*/ 1084217 w 6766560"/>
                    <a:gd name="connsiteY1" fmla="*/ 117592 h 1175926"/>
                    <a:gd name="connsiteX2" fmla="*/ 1776548 w 6766560"/>
                    <a:gd name="connsiteY2" fmla="*/ 1123432 h 1175926"/>
                    <a:gd name="connsiteX3" fmla="*/ 2690948 w 6766560"/>
                    <a:gd name="connsiteY3" fmla="*/ 156781 h 1175926"/>
                    <a:gd name="connsiteX4" fmla="*/ 3474720 w 6766560"/>
                    <a:gd name="connsiteY4" fmla="*/ 1175684 h 1175926"/>
                    <a:gd name="connsiteX5" fmla="*/ 4467497 w 6766560"/>
                    <a:gd name="connsiteY5" fmla="*/ 261284 h 1175926"/>
                    <a:gd name="connsiteX6" fmla="*/ 5342708 w 6766560"/>
                    <a:gd name="connsiteY6" fmla="*/ 1136495 h 1175926"/>
                    <a:gd name="connsiteX7" fmla="*/ 6217920 w 6766560"/>
                    <a:gd name="connsiteY7" fmla="*/ 182907 h 1175926"/>
                    <a:gd name="connsiteX8" fmla="*/ 6766560 w 6766560"/>
                    <a:gd name="connsiteY8" fmla="*/ 27 h 1175926"/>
                    <a:gd name="connsiteX9" fmla="*/ 6766560 w 6766560"/>
                    <a:gd name="connsiteY9" fmla="*/ 27 h 1175926"/>
                    <a:gd name="connsiteX10" fmla="*/ 6727371 w 6766560"/>
                    <a:gd name="connsiteY10" fmla="*/ 39215 h 1175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766560" h="1175926">
                      <a:moveTo>
                        <a:pt x="0" y="966678"/>
                      </a:moveTo>
                      <a:cubicBezTo>
                        <a:pt x="394063" y="529072"/>
                        <a:pt x="788126" y="91466"/>
                        <a:pt x="1084217" y="117592"/>
                      </a:cubicBezTo>
                      <a:cubicBezTo>
                        <a:pt x="1380308" y="143718"/>
                        <a:pt x="1508760" y="1116901"/>
                        <a:pt x="1776548" y="1123432"/>
                      </a:cubicBezTo>
                      <a:cubicBezTo>
                        <a:pt x="2044336" y="1129963"/>
                        <a:pt x="2407919" y="148072"/>
                        <a:pt x="2690948" y="156781"/>
                      </a:cubicBezTo>
                      <a:cubicBezTo>
                        <a:pt x="2973977" y="165490"/>
                        <a:pt x="3178629" y="1158267"/>
                        <a:pt x="3474720" y="1175684"/>
                      </a:cubicBezTo>
                      <a:cubicBezTo>
                        <a:pt x="3770811" y="1193101"/>
                        <a:pt x="4156166" y="267815"/>
                        <a:pt x="4467497" y="261284"/>
                      </a:cubicBezTo>
                      <a:cubicBezTo>
                        <a:pt x="4778828" y="254753"/>
                        <a:pt x="5050971" y="1149558"/>
                        <a:pt x="5342708" y="1136495"/>
                      </a:cubicBezTo>
                      <a:cubicBezTo>
                        <a:pt x="5634445" y="1123432"/>
                        <a:pt x="5980611" y="372318"/>
                        <a:pt x="6217920" y="182907"/>
                      </a:cubicBezTo>
                      <a:cubicBezTo>
                        <a:pt x="6455229" y="-6504"/>
                        <a:pt x="6766560" y="27"/>
                        <a:pt x="6766560" y="27"/>
                      </a:cubicBezTo>
                      <a:lnTo>
                        <a:pt x="6766560" y="27"/>
                      </a:lnTo>
                      <a:lnTo>
                        <a:pt x="6727371" y="39215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  <a:effectLst>
                  <a:glow rad="228600">
                    <a:srgbClr val="FF0000">
                      <a:alpha val="40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Freeform 102"/>
                <p:cNvSpPr/>
                <p:nvPr/>
              </p:nvSpPr>
              <p:spPr>
                <a:xfrm rot="10800000">
                  <a:off x="1002755" y="2576931"/>
                  <a:ext cx="6217633" cy="997214"/>
                </a:xfrm>
                <a:custGeom>
                  <a:avLst/>
                  <a:gdLst>
                    <a:gd name="connsiteX0" fmla="*/ 0 w 6766560"/>
                    <a:gd name="connsiteY0" fmla="*/ 966678 h 1175926"/>
                    <a:gd name="connsiteX1" fmla="*/ 1084217 w 6766560"/>
                    <a:gd name="connsiteY1" fmla="*/ 117592 h 1175926"/>
                    <a:gd name="connsiteX2" fmla="*/ 1776548 w 6766560"/>
                    <a:gd name="connsiteY2" fmla="*/ 1123432 h 1175926"/>
                    <a:gd name="connsiteX3" fmla="*/ 2690948 w 6766560"/>
                    <a:gd name="connsiteY3" fmla="*/ 156781 h 1175926"/>
                    <a:gd name="connsiteX4" fmla="*/ 3474720 w 6766560"/>
                    <a:gd name="connsiteY4" fmla="*/ 1175684 h 1175926"/>
                    <a:gd name="connsiteX5" fmla="*/ 4467497 w 6766560"/>
                    <a:gd name="connsiteY5" fmla="*/ 261284 h 1175926"/>
                    <a:gd name="connsiteX6" fmla="*/ 5342708 w 6766560"/>
                    <a:gd name="connsiteY6" fmla="*/ 1136495 h 1175926"/>
                    <a:gd name="connsiteX7" fmla="*/ 6217920 w 6766560"/>
                    <a:gd name="connsiteY7" fmla="*/ 182907 h 1175926"/>
                    <a:gd name="connsiteX8" fmla="*/ 6766560 w 6766560"/>
                    <a:gd name="connsiteY8" fmla="*/ 27 h 1175926"/>
                    <a:gd name="connsiteX9" fmla="*/ 6766560 w 6766560"/>
                    <a:gd name="connsiteY9" fmla="*/ 27 h 1175926"/>
                    <a:gd name="connsiteX10" fmla="*/ 6727371 w 6766560"/>
                    <a:gd name="connsiteY10" fmla="*/ 39215 h 1175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766560" h="1175926">
                      <a:moveTo>
                        <a:pt x="0" y="966678"/>
                      </a:moveTo>
                      <a:cubicBezTo>
                        <a:pt x="394063" y="529072"/>
                        <a:pt x="788126" y="91466"/>
                        <a:pt x="1084217" y="117592"/>
                      </a:cubicBezTo>
                      <a:cubicBezTo>
                        <a:pt x="1380308" y="143718"/>
                        <a:pt x="1508760" y="1116901"/>
                        <a:pt x="1776548" y="1123432"/>
                      </a:cubicBezTo>
                      <a:cubicBezTo>
                        <a:pt x="2044336" y="1129963"/>
                        <a:pt x="2407919" y="148072"/>
                        <a:pt x="2690948" y="156781"/>
                      </a:cubicBezTo>
                      <a:cubicBezTo>
                        <a:pt x="2973977" y="165490"/>
                        <a:pt x="3178629" y="1158267"/>
                        <a:pt x="3474720" y="1175684"/>
                      </a:cubicBezTo>
                      <a:cubicBezTo>
                        <a:pt x="3770811" y="1193101"/>
                        <a:pt x="4156166" y="267815"/>
                        <a:pt x="4467497" y="261284"/>
                      </a:cubicBezTo>
                      <a:cubicBezTo>
                        <a:pt x="4778828" y="254753"/>
                        <a:pt x="5050971" y="1149558"/>
                        <a:pt x="5342708" y="1136495"/>
                      </a:cubicBezTo>
                      <a:cubicBezTo>
                        <a:pt x="5634445" y="1123432"/>
                        <a:pt x="5980611" y="372318"/>
                        <a:pt x="6217920" y="182907"/>
                      </a:cubicBezTo>
                      <a:cubicBezTo>
                        <a:pt x="6455229" y="-6504"/>
                        <a:pt x="6766560" y="27"/>
                        <a:pt x="6766560" y="27"/>
                      </a:cubicBezTo>
                      <a:lnTo>
                        <a:pt x="6766560" y="27"/>
                      </a:lnTo>
                      <a:lnTo>
                        <a:pt x="6727371" y="39215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  <a:effectLst>
                  <a:glow rad="139700">
                    <a:srgbClr val="FF0000">
                      <a:alpha val="40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61" name="Straight Connector 60"/>
              <p:cNvCxnSpPr/>
              <p:nvPr/>
            </p:nvCxnSpPr>
            <p:spPr>
              <a:xfrm flipH="1" flipV="1">
                <a:off x="3140624" y="2613155"/>
                <a:ext cx="8925" cy="48981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flipH="1" flipV="1">
                <a:off x="6370638" y="2733776"/>
                <a:ext cx="8925" cy="48981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H="1">
                <a:off x="3635406" y="3099837"/>
                <a:ext cx="799042" cy="78503"/>
              </a:xfrm>
              <a:prstGeom prst="line">
                <a:avLst/>
              </a:prstGeom>
              <a:ln w="38100">
                <a:solidFill>
                  <a:srgbClr val="CC00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4" name="Group 63"/>
              <p:cNvGrpSpPr/>
              <p:nvPr/>
            </p:nvGrpSpPr>
            <p:grpSpPr>
              <a:xfrm>
                <a:off x="3110140" y="3088110"/>
                <a:ext cx="593846" cy="210829"/>
                <a:chOff x="8237965" y="3913260"/>
                <a:chExt cx="593846" cy="210829"/>
              </a:xfrm>
            </p:grpSpPr>
            <p:cxnSp>
              <p:nvCxnSpPr>
                <p:cNvPr id="99" name="Straight Connector 98"/>
                <p:cNvCxnSpPr/>
                <p:nvPr/>
              </p:nvCxnSpPr>
              <p:spPr>
                <a:xfrm>
                  <a:off x="8352981" y="4013938"/>
                  <a:ext cx="341314" cy="473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0" name="Flowchart: Connector 99"/>
                <p:cNvSpPr/>
                <p:nvPr/>
              </p:nvSpPr>
              <p:spPr>
                <a:xfrm rot="1710056">
                  <a:off x="8237965" y="3913260"/>
                  <a:ext cx="196618" cy="210829"/>
                </a:xfrm>
                <a:prstGeom prst="flowChartConnector">
                  <a:avLst/>
                </a:prstGeom>
                <a:solidFill>
                  <a:srgbClr val="C00000"/>
                </a:solidFill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Flowchart: Connector 100"/>
                <p:cNvSpPr/>
                <p:nvPr/>
              </p:nvSpPr>
              <p:spPr>
                <a:xfrm rot="1710056">
                  <a:off x="8688001" y="3943801"/>
                  <a:ext cx="143810" cy="145010"/>
                </a:xfrm>
                <a:prstGeom prst="flowChartConnector">
                  <a:avLst/>
                </a:prstGeom>
                <a:solidFill>
                  <a:srgbClr val="00B0F0"/>
                </a:solidFill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5" name="Diamond 64"/>
              <p:cNvSpPr/>
              <p:nvPr/>
            </p:nvSpPr>
            <p:spPr>
              <a:xfrm>
                <a:off x="3769494" y="515436"/>
                <a:ext cx="287382" cy="313510"/>
              </a:xfrm>
              <a:prstGeom prst="diamond">
                <a:avLst/>
              </a:prstGeom>
              <a:solidFill>
                <a:srgbClr val="66FF3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+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66" name="Straight Connector 65"/>
              <p:cNvCxnSpPr/>
              <p:nvPr/>
            </p:nvCxnSpPr>
            <p:spPr>
              <a:xfrm flipH="1" flipV="1">
                <a:off x="2402959" y="1542745"/>
                <a:ext cx="1" cy="23347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 flipH="1" flipV="1">
                <a:off x="4001134" y="1552965"/>
                <a:ext cx="14129" cy="29730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8" name="Group 67"/>
              <p:cNvGrpSpPr/>
              <p:nvPr/>
            </p:nvGrpSpPr>
            <p:grpSpPr>
              <a:xfrm>
                <a:off x="3989553" y="741965"/>
                <a:ext cx="1800590" cy="829958"/>
                <a:chOff x="4004543" y="726975"/>
                <a:chExt cx="1800590" cy="829958"/>
              </a:xfrm>
            </p:grpSpPr>
            <p:grpSp>
              <p:nvGrpSpPr>
                <p:cNvPr id="88" name="Group 87"/>
                <p:cNvGrpSpPr/>
                <p:nvPr/>
              </p:nvGrpSpPr>
              <p:grpSpPr>
                <a:xfrm rot="5400000">
                  <a:off x="5056849" y="772679"/>
                  <a:ext cx="700069" cy="796498"/>
                  <a:chOff x="9677399" y="4295887"/>
                  <a:chExt cx="1081036" cy="1190514"/>
                </a:xfrm>
              </p:grpSpPr>
              <p:sp>
                <p:nvSpPr>
                  <p:cNvPr id="97" name="Hexagon 96"/>
                  <p:cNvSpPr/>
                  <p:nvPr/>
                </p:nvSpPr>
                <p:spPr>
                  <a:xfrm rot="5400000">
                    <a:off x="9622660" y="4350626"/>
                    <a:ext cx="1190514" cy="1081036"/>
                  </a:xfrm>
                  <a:prstGeom prst="hexagon">
                    <a:avLst/>
                  </a:prstGeom>
                  <a:noFill/>
                  <a:ln w="57150">
                    <a:solidFill>
                      <a:schemeClr val="tx1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8" name="Oval 97"/>
                  <p:cNvSpPr/>
                  <p:nvPr/>
                </p:nvSpPr>
                <p:spPr>
                  <a:xfrm>
                    <a:off x="9802652" y="4487790"/>
                    <a:ext cx="806525" cy="81132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  <a:prstDash val="dash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89" name="Straight Connector 88"/>
                <p:cNvCxnSpPr/>
                <p:nvPr/>
              </p:nvCxnSpPr>
              <p:spPr>
                <a:xfrm rot="1710056" flipV="1">
                  <a:off x="4670442" y="1104380"/>
                  <a:ext cx="268444" cy="154933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90" name="Group 89"/>
                <p:cNvGrpSpPr/>
                <p:nvPr/>
              </p:nvGrpSpPr>
              <p:grpSpPr>
                <a:xfrm flipH="1">
                  <a:off x="4574379" y="916302"/>
                  <a:ext cx="68326" cy="201814"/>
                  <a:chOff x="11092721" y="3821495"/>
                  <a:chExt cx="4772" cy="465779"/>
                </a:xfrm>
              </p:grpSpPr>
              <p:cxnSp>
                <p:nvCxnSpPr>
                  <p:cNvPr id="95" name="Straight Connector 94"/>
                  <p:cNvCxnSpPr/>
                  <p:nvPr/>
                </p:nvCxnSpPr>
                <p:spPr>
                  <a:xfrm flipV="1">
                    <a:off x="11092721" y="3822492"/>
                    <a:ext cx="0" cy="464782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6" name="Straight Connector 95"/>
                  <p:cNvCxnSpPr/>
                  <p:nvPr/>
                </p:nvCxnSpPr>
                <p:spPr>
                  <a:xfrm flipV="1">
                    <a:off x="11097493" y="3821495"/>
                    <a:ext cx="0" cy="46478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1" name="Flowchart: Connector 90"/>
                <p:cNvSpPr/>
                <p:nvPr/>
              </p:nvSpPr>
              <p:spPr>
                <a:xfrm rot="1710056">
                  <a:off x="4512705" y="726975"/>
                  <a:ext cx="196618" cy="210829"/>
                </a:xfrm>
                <a:prstGeom prst="flowChartConnector">
                  <a:avLst/>
                </a:prstGeom>
                <a:solidFill>
                  <a:srgbClr val="C00000"/>
                </a:solidFill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92" name="Straight Connector 91"/>
                <p:cNvCxnSpPr/>
                <p:nvPr/>
              </p:nvCxnSpPr>
              <p:spPr>
                <a:xfrm flipV="1">
                  <a:off x="4004543" y="1424566"/>
                  <a:ext cx="193156" cy="13236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3" name="Flowchart: Connector 92"/>
                <p:cNvSpPr/>
                <p:nvPr/>
              </p:nvSpPr>
              <p:spPr>
                <a:xfrm rot="1710056">
                  <a:off x="4192284" y="1282790"/>
                  <a:ext cx="196618" cy="210829"/>
                </a:xfrm>
                <a:prstGeom prst="flowChartConnector">
                  <a:avLst/>
                </a:prstGeom>
                <a:solidFill>
                  <a:srgbClr val="C00000"/>
                </a:solidFill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94" name="Straight Connector 93"/>
                <p:cNvCxnSpPr/>
                <p:nvPr/>
              </p:nvCxnSpPr>
              <p:spPr>
                <a:xfrm flipV="1">
                  <a:off x="4337891" y="1199997"/>
                  <a:ext cx="193156" cy="13236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9" name="Flowchart: Connector 68"/>
              <p:cNvSpPr/>
              <p:nvPr/>
            </p:nvSpPr>
            <p:spPr>
              <a:xfrm rot="1710056">
                <a:off x="2316926" y="1338584"/>
                <a:ext cx="196618" cy="210829"/>
              </a:xfrm>
              <a:prstGeom prst="flowChartConnector">
                <a:avLst/>
              </a:prstGeom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70" name="Straight Connector 69"/>
              <p:cNvCxnSpPr/>
              <p:nvPr/>
            </p:nvCxnSpPr>
            <p:spPr>
              <a:xfrm flipV="1">
                <a:off x="2508129" y="1245780"/>
                <a:ext cx="193156" cy="13236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V="1">
                <a:off x="2916984" y="1008991"/>
                <a:ext cx="193156" cy="13236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H="1" flipV="1">
                <a:off x="2817380" y="1299881"/>
                <a:ext cx="14129" cy="29730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 flipH="1" flipV="1">
                <a:off x="2804945" y="747530"/>
                <a:ext cx="14129" cy="29730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Flowchart: Connector 73"/>
              <p:cNvSpPr/>
              <p:nvPr/>
            </p:nvSpPr>
            <p:spPr>
              <a:xfrm rot="1710056">
                <a:off x="2679172" y="1060382"/>
                <a:ext cx="281619" cy="266374"/>
              </a:xfrm>
              <a:prstGeom prst="flowChartConnector">
                <a:avLst/>
              </a:prstGeom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Flowchart: Connector 74"/>
              <p:cNvSpPr/>
              <p:nvPr/>
            </p:nvSpPr>
            <p:spPr>
              <a:xfrm rot="1710056">
                <a:off x="3018189" y="899992"/>
                <a:ext cx="196618" cy="210829"/>
              </a:xfrm>
              <a:prstGeom prst="flowChartConnector">
                <a:avLst/>
              </a:prstGeom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Flowchart: Connector 75"/>
              <p:cNvSpPr/>
              <p:nvPr/>
            </p:nvSpPr>
            <p:spPr>
              <a:xfrm rot="1710056">
                <a:off x="2747314" y="1424467"/>
                <a:ext cx="196618" cy="210829"/>
              </a:xfrm>
              <a:prstGeom prst="flowChartConnector">
                <a:avLst/>
              </a:prstGeom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Flowchart: Connector 76"/>
              <p:cNvSpPr/>
              <p:nvPr/>
            </p:nvSpPr>
            <p:spPr>
              <a:xfrm rot="1710056">
                <a:off x="2724058" y="692330"/>
                <a:ext cx="196618" cy="210829"/>
              </a:xfrm>
              <a:prstGeom prst="flowChartConnector">
                <a:avLst/>
              </a:prstGeom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Diamond 77"/>
              <p:cNvSpPr/>
              <p:nvPr/>
            </p:nvSpPr>
            <p:spPr>
              <a:xfrm>
                <a:off x="3342132" y="1273488"/>
                <a:ext cx="287382" cy="313510"/>
              </a:xfrm>
              <a:prstGeom prst="diamond">
                <a:avLst/>
              </a:prstGeom>
              <a:solidFill>
                <a:srgbClr val="66FF3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+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Diamond 78"/>
              <p:cNvSpPr/>
              <p:nvPr/>
            </p:nvSpPr>
            <p:spPr>
              <a:xfrm>
                <a:off x="1851920" y="425623"/>
                <a:ext cx="287382" cy="313510"/>
              </a:xfrm>
              <a:prstGeom prst="diamond">
                <a:avLst/>
              </a:prstGeom>
              <a:solidFill>
                <a:srgbClr val="66FF3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+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Hexagon 79"/>
              <p:cNvSpPr/>
              <p:nvPr/>
            </p:nvSpPr>
            <p:spPr>
              <a:xfrm>
                <a:off x="4496289" y="3027105"/>
                <a:ext cx="267604" cy="266838"/>
              </a:xfrm>
              <a:prstGeom prst="hexagon">
                <a:avLst/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 smtClean="0"/>
                  <a:t>-</a:t>
                </a:r>
                <a:endParaRPr lang="en-US" sz="2800" b="1" dirty="0"/>
              </a:p>
            </p:txBody>
          </p:sp>
          <p:cxnSp>
            <p:nvCxnSpPr>
              <p:cNvPr id="81" name="Straight Connector 80"/>
              <p:cNvCxnSpPr/>
              <p:nvPr/>
            </p:nvCxnSpPr>
            <p:spPr>
              <a:xfrm flipH="1" flipV="1">
                <a:off x="6861564" y="3290557"/>
                <a:ext cx="444952" cy="262212"/>
              </a:xfrm>
              <a:prstGeom prst="line">
                <a:avLst/>
              </a:prstGeom>
              <a:ln w="38100">
                <a:solidFill>
                  <a:srgbClr val="CC00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Hexagon 81"/>
              <p:cNvSpPr/>
              <p:nvPr/>
            </p:nvSpPr>
            <p:spPr>
              <a:xfrm>
                <a:off x="7323939" y="3518809"/>
                <a:ext cx="267604" cy="266838"/>
              </a:xfrm>
              <a:prstGeom prst="hexagon">
                <a:avLst/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 smtClean="0"/>
                  <a:t>-</a:t>
                </a:r>
                <a:endParaRPr lang="en-US" sz="2800" b="1" dirty="0"/>
              </a:p>
            </p:txBody>
          </p:sp>
          <p:grpSp>
            <p:nvGrpSpPr>
              <p:cNvPr id="83" name="Group 82"/>
              <p:cNvGrpSpPr/>
              <p:nvPr/>
            </p:nvGrpSpPr>
            <p:grpSpPr>
              <a:xfrm>
                <a:off x="6321459" y="3182726"/>
                <a:ext cx="593846" cy="210829"/>
                <a:chOff x="8237965" y="3913260"/>
                <a:chExt cx="593846" cy="210829"/>
              </a:xfrm>
            </p:grpSpPr>
            <p:cxnSp>
              <p:nvCxnSpPr>
                <p:cNvPr id="85" name="Straight Connector 84"/>
                <p:cNvCxnSpPr/>
                <p:nvPr/>
              </p:nvCxnSpPr>
              <p:spPr>
                <a:xfrm>
                  <a:off x="8352981" y="4013938"/>
                  <a:ext cx="341314" cy="473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6" name="Flowchart: Connector 85"/>
                <p:cNvSpPr/>
                <p:nvPr/>
              </p:nvSpPr>
              <p:spPr>
                <a:xfrm rot="1710056">
                  <a:off x="8237965" y="3913260"/>
                  <a:ext cx="196618" cy="210829"/>
                </a:xfrm>
                <a:prstGeom prst="flowChartConnector">
                  <a:avLst/>
                </a:prstGeom>
                <a:solidFill>
                  <a:srgbClr val="C00000"/>
                </a:solidFill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Flowchart: Connector 86"/>
                <p:cNvSpPr/>
                <p:nvPr/>
              </p:nvSpPr>
              <p:spPr>
                <a:xfrm rot="1710056">
                  <a:off x="8688001" y="3943801"/>
                  <a:ext cx="143810" cy="145010"/>
                </a:xfrm>
                <a:prstGeom prst="flowChartConnector">
                  <a:avLst/>
                </a:prstGeom>
                <a:solidFill>
                  <a:srgbClr val="00B0F0"/>
                </a:solidFill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4" name="Diamond 83"/>
              <p:cNvSpPr/>
              <p:nvPr/>
            </p:nvSpPr>
            <p:spPr>
              <a:xfrm>
                <a:off x="4614255" y="3565547"/>
                <a:ext cx="287382" cy="313510"/>
              </a:xfrm>
              <a:prstGeom prst="diamond">
                <a:avLst/>
              </a:prstGeom>
              <a:solidFill>
                <a:srgbClr val="66FF3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+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Diamond 9"/>
            <p:cNvSpPr/>
            <p:nvPr/>
          </p:nvSpPr>
          <p:spPr>
            <a:xfrm>
              <a:off x="6278680" y="3946168"/>
              <a:ext cx="287382" cy="313510"/>
            </a:xfrm>
            <a:prstGeom prst="diamond">
              <a:avLst/>
            </a:prstGeom>
            <a:solidFill>
              <a:srgbClr val="66FF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+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Diamond 10"/>
            <p:cNvSpPr/>
            <p:nvPr/>
          </p:nvSpPr>
          <p:spPr>
            <a:xfrm>
              <a:off x="2924527" y="3963908"/>
              <a:ext cx="287382" cy="313510"/>
            </a:xfrm>
            <a:prstGeom prst="diamond">
              <a:avLst/>
            </a:prstGeom>
            <a:solidFill>
              <a:srgbClr val="66FF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+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Straight Connector 11"/>
            <p:cNvCxnSpPr>
              <a:endCxn id="10" idx="2"/>
            </p:cNvCxnSpPr>
            <p:nvPr/>
          </p:nvCxnSpPr>
          <p:spPr>
            <a:xfrm flipH="1" flipV="1">
              <a:off x="6422371" y="4259678"/>
              <a:ext cx="733261" cy="131777"/>
            </a:xfrm>
            <a:prstGeom prst="line">
              <a:avLst/>
            </a:prstGeom>
            <a:ln w="381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 flipV="1">
              <a:off x="4949009" y="1806765"/>
              <a:ext cx="380052" cy="77670"/>
            </a:xfrm>
            <a:prstGeom prst="line">
              <a:avLst/>
            </a:prstGeom>
            <a:ln w="381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Hexagon 13"/>
            <p:cNvSpPr/>
            <p:nvPr/>
          </p:nvSpPr>
          <p:spPr>
            <a:xfrm>
              <a:off x="7434222" y="4911136"/>
              <a:ext cx="267604" cy="266838"/>
            </a:xfrm>
            <a:prstGeom prst="hexagon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/>
                <a:t>-</a:t>
              </a:r>
              <a:endParaRPr lang="en-US" sz="2800" b="1" dirty="0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79978" y="2645381"/>
              <a:ext cx="542591" cy="755970"/>
            </a:xfrm>
            <a:prstGeom prst="rect">
              <a:avLst/>
            </a:prstGeom>
          </p:spPr>
        </p:pic>
        <p:pic>
          <p:nvPicPr>
            <p:cNvPr id="16" name="Picture 11" descr="Three arrows circle #AD , #Sponsored, #Paid, #circle ...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4734" y="1623883"/>
              <a:ext cx="1365416" cy="1341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Straight Connector 16"/>
            <p:cNvCxnSpPr>
              <a:endCxn id="11" idx="3"/>
            </p:cNvCxnSpPr>
            <p:nvPr/>
          </p:nvCxnSpPr>
          <p:spPr>
            <a:xfrm flipH="1" flipV="1">
              <a:off x="3211909" y="4120663"/>
              <a:ext cx="768782" cy="161815"/>
            </a:xfrm>
            <a:prstGeom prst="line">
              <a:avLst/>
            </a:prstGeom>
            <a:ln w="381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endCxn id="57" idx="3"/>
            </p:cNvCxnSpPr>
            <p:nvPr/>
          </p:nvCxnSpPr>
          <p:spPr>
            <a:xfrm flipH="1">
              <a:off x="2579451" y="2493076"/>
              <a:ext cx="588235" cy="169803"/>
            </a:xfrm>
            <a:prstGeom prst="line">
              <a:avLst/>
            </a:prstGeom>
            <a:ln w="381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Diamond 18"/>
            <p:cNvSpPr/>
            <p:nvPr/>
          </p:nvSpPr>
          <p:spPr>
            <a:xfrm>
              <a:off x="6606245" y="2397158"/>
              <a:ext cx="287382" cy="313510"/>
            </a:xfrm>
            <a:prstGeom prst="diamond">
              <a:avLst/>
            </a:prstGeom>
            <a:solidFill>
              <a:srgbClr val="66FF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+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0" name="Diamond 19"/>
            <p:cNvSpPr/>
            <p:nvPr/>
          </p:nvSpPr>
          <p:spPr>
            <a:xfrm>
              <a:off x="5798471" y="1561574"/>
              <a:ext cx="287382" cy="313510"/>
            </a:xfrm>
            <a:prstGeom prst="diamond">
              <a:avLst/>
            </a:prstGeom>
            <a:solidFill>
              <a:srgbClr val="66FF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+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Diamond 20"/>
            <p:cNvSpPr/>
            <p:nvPr/>
          </p:nvSpPr>
          <p:spPr>
            <a:xfrm>
              <a:off x="5604567" y="2444956"/>
              <a:ext cx="287382" cy="313510"/>
            </a:xfrm>
            <a:prstGeom prst="diamond">
              <a:avLst/>
            </a:prstGeom>
            <a:solidFill>
              <a:srgbClr val="66FF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+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Diamond 21"/>
            <p:cNvSpPr/>
            <p:nvPr/>
          </p:nvSpPr>
          <p:spPr>
            <a:xfrm>
              <a:off x="6622373" y="1754426"/>
              <a:ext cx="287382" cy="313510"/>
            </a:xfrm>
            <a:prstGeom prst="diamond">
              <a:avLst/>
            </a:prstGeom>
            <a:solidFill>
              <a:srgbClr val="66FF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+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24720" y="4449487"/>
              <a:ext cx="542591" cy="75597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1217" y="1340217"/>
              <a:ext cx="542591" cy="75597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71791" y="4292912"/>
              <a:ext cx="542591" cy="755970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34611" y="1085491"/>
              <a:ext cx="542591" cy="755970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56460" y="1219686"/>
              <a:ext cx="542591" cy="755970"/>
            </a:xfrm>
            <a:prstGeom prst="rect">
              <a:avLst/>
            </a:prstGeom>
          </p:spPr>
        </p:pic>
        <p:sp>
          <p:nvSpPr>
            <p:cNvPr id="28" name="Diamond 27"/>
            <p:cNvSpPr/>
            <p:nvPr/>
          </p:nvSpPr>
          <p:spPr>
            <a:xfrm>
              <a:off x="3741347" y="4754381"/>
              <a:ext cx="287382" cy="313510"/>
            </a:xfrm>
            <a:prstGeom prst="diamond">
              <a:avLst/>
            </a:prstGeom>
            <a:solidFill>
              <a:srgbClr val="66FF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+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01948" y="1791896"/>
              <a:ext cx="542591" cy="755970"/>
            </a:xfrm>
            <a:prstGeom prst="rect">
              <a:avLst/>
            </a:prstGeom>
          </p:spPr>
        </p:pic>
        <p:sp>
          <p:nvSpPr>
            <p:cNvPr id="30" name="Diamond 29"/>
            <p:cNvSpPr/>
            <p:nvPr/>
          </p:nvSpPr>
          <p:spPr>
            <a:xfrm>
              <a:off x="4167288" y="1006455"/>
              <a:ext cx="287382" cy="313510"/>
            </a:xfrm>
            <a:prstGeom prst="diamond">
              <a:avLst/>
            </a:prstGeom>
            <a:solidFill>
              <a:srgbClr val="66FF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+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31" name="Diamond 30"/>
            <p:cNvSpPr/>
            <p:nvPr/>
          </p:nvSpPr>
          <p:spPr>
            <a:xfrm>
              <a:off x="6121062" y="982831"/>
              <a:ext cx="287382" cy="313510"/>
            </a:xfrm>
            <a:prstGeom prst="diamond">
              <a:avLst/>
            </a:prstGeom>
            <a:solidFill>
              <a:srgbClr val="66FF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+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32" name="Diamond 31"/>
            <p:cNvSpPr/>
            <p:nvPr/>
          </p:nvSpPr>
          <p:spPr>
            <a:xfrm>
              <a:off x="7739322" y="2242549"/>
              <a:ext cx="287382" cy="313510"/>
            </a:xfrm>
            <a:prstGeom prst="diamond">
              <a:avLst/>
            </a:prstGeom>
            <a:solidFill>
              <a:srgbClr val="66FF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+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33" name="Diamond 32"/>
            <p:cNvSpPr/>
            <p:nvPr/>
          </p:nvSpPr>
          <p:spPr>
            <a:xfrm>
              <a:off x="7939655" y="3736371"/>
              <a:ext cx="287382" cy="313510"/>
            </a:xfrm>
            <a:prstGeom prst="diamond">
              <a:avLst/>
            </a:prstGeom>
            <a:solidFill>
              <a:srgbClr val="66FF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+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34" name="Hexagon 33"/>
            <p:cNvSpPr/>
            <p:nvPr/>
          </p:nvSpPr>
          <p:spPr>
            <a:xfrm>
              <a:off x="5371671" y="2903970"/>
              <a:ext cx="267604" cy="266838"/>
            </a:xfrm>
            <a:prstGeom prst="hexagon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/>
                <a:t>-</a:t>
              </a:r>
              <a:endParaRPr lang="en-US" sz="2800" b="1" dirty="0"/>
            </a:p>
          </p:txBody>
        </p:sp>
        <p:sp>
          <p:nvSpPr>
            <p:cNvPr id="35" name="Flowchart: Connector 34"/>
            <p:cNvSpPr/>
            <p:nvPr/>
          </p:nvSpPr>
          <p:spPr>
            <a:xfrm rot="1710056">
              <a:off x="5745688" y="2213425"/>
              <a:ext cx="202382" cy="193877"/>
            </a:xfrm>
            <a:prstGeom prst="flowChartConnector">
              <a:avLst/>
            </a:prstGeom>
            <a:solidFill>
              <a:schemeClr val="tx1">
                <a:lumMod val="50000"/>
                <a:lumOff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lowchart: Connector 35"/>
            <p:cNvSpPr/>
            <p:nvPr/>
          </p:nvSpPr>
          <p:spPr>
            <a:xfrm rot="1710056">
              <a:off x="6360537" y="1842447"/>
              <a:ext cx="202382" cy="193877"/>
            </a:xfrm>
            <a:prstGeom prst="flowChartConnector">
              <a:avLst/>
            </a:prstGeom>
            <a:solidFill>
              <a:schemeClr val="tx1">
                <a:lumMod val="50000"/>
                <a:lumOff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lowchart: Connector 36"/>
            <p:cNvSpPr/>
            <p:nvPr/>
          </p:nvSpPr>
          <p:spPr>
            <a:xfrm rot="1710056">
              <a:off x="5961313" y="1858853"/>
              <a:ext cx="202382" cy="193877"/>
            </a:xfrm>
            <a:prstGeom prst="flowChartConnector">
              <a:avLst/>
            </a:prstGeom>
            <a:solidFill>
              <a:schemeClr val="tx1">
                <a:lumMod val="50000"/>
                <a:lumOff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lowchart: Connector 37"/>
            <p:cNvSpPr/>
            <p:nvPr/>
          </p:nvSpPr>
          <p:spPr>
            <a:xfrm rot="1710056">
              <a:off x="6589539" y="2160459"/>
              <a:ext cx="202382" cy="193877"/>
            </a:xfrm>
            <a:prstGeom prst="flowChartConnector">
              <a:avLst/>
            </a:prstGeom>
            <a:solidFill>
              <a:schemeClr val="tx1">
                <a:lumMod val="50000"/>
                <a:lumOff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lowchart: Connector 38"/>
            <p:cNvSpPr/>
            <p:nvPr/>
          </p:nvSpPr>
          <p:spPr>
            <a:xfrm rot="1710056">
              <a:off x="6368649" y="2553418"/>
              <a:ext cx="202382" cy="193877"/>
            </a:xfrm>
            <a:prstGeom prst="flowChartConnector">
              <a:avLst/>
            </a:prstGeom>
            <a:solidFill>
              <a:schemeClr val="tx1">
                <a:lumMod val="50000"/>
                <a:lumOff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lowchart: Connector 39"/>
            <p:cNvSpPr/>
            <p:nvPr/>
          </p:nvSpPr>
          <p:spPr>
            <a:xfrm rot="1710056">
              <a:off x="5937284" y="2540463"/>
              <a:ext cx="202382" cy="193877"/>
            </a:xfrm>
            <a:prstGeom prst="flowChartConnector">
              <a:avLst/>
            </a:prstGeom>
            <a:solidFill>
              <a:schemeClr val="tx1">
                <a:lumMod val="50000"/>
                <a:lumOff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lowchart: Connector 40"/>
            <p:cNvSpPr/>
            <p:nvPr/>
          </p:nvSpPr>
          <p:spPr>
            <a:xfrm rot="1710056">
              <a:off x="5370561" y="2228540"/>
              <a:ext cx="202382" cy="193877"/>
            </a:xfrm>
            <a:prstGeom prst="flowChartConnector">
              <a:avLst/>
            </a:prstGeom>
            <a:solidFill>
              <a:schemeClr val="tx1">
                <a:lumMod val="50000"/>
                <a:lumOff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6" name="Group 185"/>
          <p:cNvGrpSpPr/>
          <p:nvPr/>
        </p:nvGrpSpPr>
        <p:grpSpPr>
          <a:xfrm>
            <a:off x="141979" y="578371"/>
            <a:ext cx="5554833" cy="3055071"/>
            <a:chOff x="1966641" y="982831"/>
            <a:chExt cx="6560352" cy="3952075"/>
          </a:xfrm>
        </p:grpSpPr>
        <p:cxnSp>
          <p:nvCxnSpPr>
            <p:cNvPr id="187" name="Straight Connector 186"/>
            <p:cNvCxnSpPr>
              <a:endCxn id="242" idx="3"/>
            </p:cNvCxnSpPr>
            <p:nvPr/>
          </p:nvCxnSpPr>
          <p:spPr>
            <a:xfrm flipH="1" flipV="1">
              <a:off x="3017060" y="1687548"/>
              <a:ext cx="554864" cy="189238"/>
            </a:xfrm>
            <a:prstGeom prst="line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8" name="Group 187"/>
            <p:cNvGrpSpPr/>
            <p:nvPr/>
          </p:nvGrpSpPr>
          <p:grpSpPr>
            <a:xfrm>
              <a:off x="1966641" y="1530793"/>
              <a:ext cx="6560352" cy="3404113"/>
              <a:chOff x="1088883" y="425623"/>
              <a:chExt cx="6560352" cy="3404113"/>
            </a:xfrm>
          </p:grpSpPr>
          <p:sp>
            <p:nvSpPr>
              <p:cNvPr id="222" name="Diamond 221"/>
              <p:cNvSpPr/>
              <p:nvPr/>
            </p:nvSpPr>
            <p:spPr>
              <a:xfrm>
                <a:off x="1414311" y="1400954"/>
                <a:ext cx="287382" cy="313510"/>
              </a:xfrm>
              <a:prstGeom prst="diamond">
                <a:avLst/>
              </a:prstGeom>
              <a:solidFill>
                <a:srgbClr val="66FF3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+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3" name="Flowchart: Connector 222"/>
              <p:cNvSpPr/>
              <p:nvPr/>
            </p:nvSpPr>
            <p:spPr>
              <a:xfrm rot="10800000">
                <a:off x="2874385" y="1576843"/>
                <a:ext cx="178660" cy="146458"/>
              </a:xfrm>
              <a:prstGeom prst="flowChartConnector">
                <a:avLst/>
              </a:prstGeom>
              <a:noFill/>
              <a:ln w="22225"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-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24" name="Group 223"/>
              <p:cNvGrpSpPr/>
              <p:nvPr/>
            </p:nvGrpSpPr>
            <p:grpSpPr>
              <a:xfrm>
                <a:off x="1088883" y="1692849"/>
                <a:ext cx="6560352" cy="1136021"/>
                <a:chOff x="1002755" y="2438124"/>
                <a:chExt cx="6560352" cy="1136021"/>
              </a:xfrm>
            </p:grpSpPr>
            <p:sp>
              <p:nvSpPr>
                <p:cNvPr id="265" name="Freeform 264"/>
                <p:cNvSpPr/>
                <p:nvPr/>
              </p:nvSpPr>
              <p:spPr>
                <a:xfrm>
                  <a:off x="1345474" y="2438124"/>
                  <a:ext cx="6217633" cy="962979"/>
                </a:xfrm>
                <a:custGeom>
                  <a:avLst/>
                  <a:gdLst>
                    <a:gd name="connsiteX0" fmla="*/ 0 w 6766560"/>
                    <a:gd name="connsiteY0" fmla="*/ 966678 h 1175926"/>
                    <a:gd name="connsiteX1" fmla="*/ 1084217 w 6766560"/>
                    <a:gd name="connsiteY1" fmla="*/ 117592 h 1175926"/>
                    <a:gd name="connsiteX2" fmla="*/ 1776548 w 6766560"/>
                    <a:gd name="connsiteY2" fmla="*/ 1123432 h 1175926"/>
                    <a:gd name="connsiteX3" fmla="*/ 2690948 w 6766560"/>
                    <a:gd name="connsiteY3" fmla="*/ 156781 h 1175926"/>
                    <a:gd name="connsiteX4" fmla="*/ 3474720 w 6766560"/>
                    <a:gd name="connsiteY4" fmla="*/ 1175684 h 1175926"/>
                    <a:gd name="connsiteX5" fmla="*/ 4467497 w 6766560"/>
                    <a:gd name="connsiteY5" fmla="*/ 261284 h 1175926"/>
                    <a:gd name="connsiteX6" fmla="*/ 5342708 w 6766560"/>
                    <a:gd name="connsiteY6" fmla="*/ 1136495 h 1175926"/>
                    <a:gd name="connsiteX7" fmla="*/ 6217920 w 6766560"/>
                    <a:gd name="connsiteY7" fmla="*/ 182907 h 1175926"/>
                    <a:gd name="connsiteX8" fmla="*/ 6766560 w 6766560"/>
                    <a:gd name="connsiteY8" fmla="*/ 27 h 1175926"/>
                    <a:gd name="connsiteX9" fmla="*/ 6766560 w 6766560"/>
                    <a:gd name="connsiteY9" fmla="*/ 27 h 1175926"/>
                    <a:gd name="connsiteX10" fmla="*/ 6727371 w 6766560"/>
                    <a:gd name="connsiteY10" fmla="*/ 39215 h 1175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766560" h="1175926">
                      <a:moveTo>
                        <a:pt x="0" y="966678"/>
                      </a:moveTo>
                      <a:cubicBezTo>
                        <a:pt x="394063" y="529072"/>
                        <a:pt x="788126" y="91466"/>
                        <a:pt x="1084217" y="117592"/>
                      </a:cubicBezTo>
                      <a:cubicBezTo>
                        <a:pt x="1380308" y="143718"/>
                        <a:pt x="1508760" y="1116901"/>
                        <a:pt x="1776548" y="1123432"/>
                      </a:cubicBezTo>
                      <a:cubicBezTo>
                        <a:pt x="2044336" y="1129963"/>
                        <a:pt x="2407919" y="148072"/>
                        <a:pt x="2690948" y="156781"/>
                      </a:cubicBezTo>
                      <a:cubicBezTo>
                        <a:pt x="2973977" y="165490"/>
                        <a:pt x="3178629" y="1158267"/>
                        <a:pt x="3474720" y="1175684"/>
                      </a:cubicBezTo>
                      <a:cubicBezTo>
                        <a:pt x="3770811" y="1193101"/>
                        <a:pt x="4156166" y="267815"/>
                        <a:pt x="4467497" y="261284"/>
                      </a:cubicBezTo>
                      <a:cubicBezTo>
                        <a:pt x="4778828" y="254753"/>
                        <a:pt x="5050971" y="1149558"/>
                        <a:pt x="5342708" y="1136495"/>
                      </a:cubicBezTo>
                      <a:cubicBezTo>
                        <a:pt x="5634445" y="1123432"/>
                        <a:pt x="5980611" y="372318"/>
                        <a:pt x="6217920" y="182907"/>
                      </a:cubicBezTo>
                      <a:cubicBezTo>
                        <a:pt x="6455229" y="-6504"/>
                        <a:pt x="6766560" y="27"/>
                        <a:pt x="6766560" y="27"/>
                      </a:cubicBezTo>
                      <a:lnTo>
                        <a:pt x="6766560" y="27"/>
                      </a:lnTo>
                      <a:lnTo>
                        <a:pt x="6727371" y="39215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  <a:effectLst>
                  <a:glow rad="228600">
                    <a:srgbClr val="FF0000">
                      <a:alpha val="40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6" name="Freeform 265"/>
                <p:cNvSpPr/>
                <p:nvPr/>
              </p:nvSpPr>
              <p:spPr>
                <a:xfrm rot="10800000">
                  <a:off x="1002755" y="2576931"/>
                  <a:ext cx="6217633" cy="997214"/>
                </a:xfrm>
                <a:custGeom>
                  <a:avLst/>
                  <a:gdLst>
                    <a:gd name="connsiteX0" fmla="*/ 0 w 6766560"/>
                    <a:gd name="connsiteY0" fmla="*/ 966678 h 1175926"/>
                    <a:gd name="connsiteX1" fmla="*/ 1084217 w 6766560"/>
                    <a:gd name="connsiteY1" fmla="*/ 117592 h 1175926"/>
                    <a:gd name="connsiteX2" fmla="*/ 1776548 w 6766560"/>
                    <a:gd name="connsiteY2" fmla="*/ 1123432 h 1175926"/>
                    <a:gd name="connsiteX3" fmla="*/ 2690948 w 6766560"/>
                    <a:gd name="connsiteY3" fmla="*/ 156781 h 1175926"/>
                    <a:gd name="connsiteX4" fmla="*/ 3474720 w 6766560"/>
                    <a:gd name="connsiteY4" fmla="*/ 1175684 h 1175926"/>
                    <a:gd name="connsiteX5" fmla="*/ 4467497 w 6766560"/>
                    <a:gd name="connsiteY5" fmla="*/ 261284 h 1175926"/>
                    <a:gd name="connsiteX6" fmla="*/ 5342708 w 6766560"/>
                    <a:gd name="connsiteY6" fmla="*/ 1136495 h 1175926"/>
                    <a:gd name="connsiteX7" fmla="*/ 6217920 w 6766560"/>
                    <a:gd name="connsiteY7" fmla="*/ 182907 h 1175926"/>
                    <a:gd name="connsiteX8" fmla="*/ 6766560 w 6766560"/>
                    <a:gd name="connsiteY8" fmla="*/ 27 h 1175926"/>
                    <a:gd name="connsiteX9" fmla="*/ 6766560 w 6766560"/>
                    <a:gd name="connsiteY9" fmla="*/ 27 h 1175926"/>
                    <a:gd name="connsiteX10" fmla="*/ 6727371 w 6766560"/>
                    <a:gd name="connsiteY10" fmla="*/ 39215 h 1175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766560" h="1175926">
                      <a:moveTo>
                        <a:pt x="0" y="966678"/>
                      </a:moveTo>
                      <a:cubicBezTo>
                        <a:pt x="394063" y="529072"/>
                        <a:pt x="788126" y="91466"/>
                        <a:pt x="1084217" y="117592"/>
                      </a:cubicBezTo>
                      <a:cubicBezTo>
                        <a:pt x="1380308" y="143718"/>
                        <a:pt x="1508760" y="1116901"/>
                        <a:pt x="1776548" y="1123432"/>
                      </a:cubicBezTo>
                      <a:cubicBezTo>
                        <a:pt x="2044336" y="1129963"/>
                        <a:pt x="2407919" y="148072"/>
                        <a:pt x="2690948" y="156781"/>
                      </a:cubicBezTo>
                      <a:cubicBezTo>
                        <a:pt x="2973977" y="165490"/>
                        <a:pt x="3178629" y="1158267"/>
                        <a:pt x="3474720" y="1175684"/>
                      </a:cubicBezTo>
                      <a:cubicBezTo>
                        <a:pt x="3770811" y="1193101"/>
                        <a:pt x="4156166" y="267815"/>
                        <a:pt x="4467497" y="261284"/>
                      </a:cubicBezTo>
                      <a:cubicBezTo>
                        <a:pt x="4778828" y="254753"/>
                        <a:pt x="5050971" y="1149558"/>
                        <a:pt x="5342708" y="1136495"/>
                      </a:cubicBezTo>
                      <a:cubicBezTo>
                        <a:pt x="5634445" y="1123432"/>
                        <a:pt x="5980611" y="372318"/>
                        <a:pt x="6217920" y="182907"/>
                      </a:cubicBezTo>
                      <a:cubicBezTo>
                        <a:pt x="6455229" y="-6504"/>
                        <a:pt x="6766560" y="27"/>
                        <a:pt x="6766560" y="27"/>
                      </a:cubicBezTo>
                      <a:lnTo>
                        <a:pt x="6766560" y="27"/>
                      </a:lnTo>
                      <a:lnTo>
                        <a:pt x="6727371" y="39215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  <a:effectLst>
                  <a:glow rad="139700">
                    <a:srgbClr val="FF0000">
                      <a:alpha val="40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25" name="Straight Connector 224"/>
              <p:cNvCxnSpPr/>
              <p:nvPr/>
            </p:nvCxnSpPr>
            <p:spPr>
              <a:xfrm flipH="1" flipV="1">
                <a:off x="3140624" y="2613155"/>
                <a:ext cx="8925" cy="48981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/>
              <p:cNvCxnSpPr/>
              <p:nvPr/>
            </p:nvCxnSpPr>
            <p:spPr>
              <a:xfrm flipH="1" flipV="1">
                <a:off x="6370638" y="2733776"/>
                <a:ext cx="8925" cy="48981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/>
              <p:cNvCxnSpPr/>
              <p:nvPr/>
            </p:nvCxnSpPr>
            <p:spPr>
              <a:xfrm flipH="1">
                <a:off x="3635406" y="3099837"/>
                <a:ext cx="799042" cy="78503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28" name="Group 227"/>
              <p:cNvGrpSpPr/>
              <p:nvPr/>
            </p:nvGrpSpPr>
            <p:grpSpPr>
              <a:xfrm>
                <a:off x="3110140" y="3088110"/>
                <a:ext cx="593846" cy="210829"/>
                <a:chOff x="8237965" y="3913260"/>
                <a:chExt cx="593846" cy="210829"/>
              </a:xfrm>
            </p:grpSpPr>
            <p:cxnSp>
              <p:nvCxnSpPr>
                <p:cNvPr id="262" name="Straight Connector 261"/>
                <p:cNvCxnSpPr/>
                <p:nvPr/>
              </p:nvCxnSpPr>
              <p:spPr>
                <a:xfrm>
                  <a:off x="8352981" y="4013938"/>
                  <a:ext cx="341314" cy="473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3" name="Flowchart: Connector 262"/>
                <p:cNvSpPr/>
                <p:nvPr/>
              </p:nvSpPr>
              <p:spPr>
                <a:xfrm rot="1710056">
                  <a:off x="8237965" y="3913260"/>
                  <a:ext cx="196618" cy="210829"/>
                </a:xfrm>
                <a:prstGeom prst="flowChartConnector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4" name="Flowchart: Connector 263"/>
                <p:cNvSpPr/>
                <p:nvPr/>
              </p:nvSpPr>
              <p:spPr>
                <a:xfrm rot="1710056">
                  <a:off x="8688001" y="3943801"/>
                  <a:ext cx="143810" cy="145010"/>
                </a:xfrm>
                <a:prstGeom prst="flowChartConnector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29" name="Diamond 228"/>
              <p:cNvSpPr/>
              <p:nvPr/>
            </p:nvSpPr>
            <p:spPr>
              <a:xfrm>
                <a:off x="3769494" y="515436"/>
                <a:ext cx="287382" cy="313510"/>
              </a:xfrm>
              <a:prstGeom prst="diamond">
                <a:avLst/>
              </a:prstGeom>
              <a:solidFill>
                <a:srgbClr val="66FF3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+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30" name="Straight Connector 229"/>
              <p:cNvCxnSpPr/>
              <p:nvPr/>
            </p:nvCxnSpPr>
            <p:spPr>
              <a:xfrm flipH="1" flipV="1">
                <a:off x="2402959" y="1542745"/>
                <a:ext cx="1" cy="23347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230"/>
              <p:cNvCxnSpPr/>
              <p:nvPr/>
            </p:nvCxnSpPr>
            <p:spPr>
              <a:xfrm flipH="1" flipV="1">
                <a:off x="4001134" y="1552965"/>
                <a:ext cx="14129" cy="29730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32" name="Group 231"/>
              <p:cNvGrpSpPr/>
              <p:nvPr/>
            </p:nvGrpSpPr>
            <p:grpSpPr>
              <a:xfrm>
                <a:off x="3989553" y="741965"/>
                <a:ext cx="1800590" cy="829958"/>
                <a:chOff x="4004543" y="726975"/>
                <a:chExt cx="1800590" cy="829958"/>
              </a:xfrm>
            </p:grpSpPr>
            <p:grpSp>
              <p:nvGrpSpPr>
                <p:cNvPr id="251" name="Group 250"/>
                <p:cNvGrpSpPr/>
                <p:nvPr/>
              </p:nvGrpSpPr>
              <p:grpSpPr>
                <a:xfrm rot="5400000">
                  <a:off x="5056849" y="772679"/>
                  <a:ext cx="700069" cy="796498"/>
                  <a:chOff x="9677399" y="4295887"/>
                  <a:chExt cx="1081036" cy="1190514"/>
                </a:xfrm>
              </p:grpSpPr>
              <p:sp>
                <p:nvSpPr>
                  <p:cNvPr id="260" name="Hexagon 259"/>
                  <p:cNvSpPr/>
                  <p:nvPr/>
                </p:nvSpPr>
                <p:spPr>
                  <a:xfrm rot="5400000">
                    <a:off x="9622660" y="4350626"/>
                    <a:ext cx="1190514" cy="1081036"/>
                  </a:xfrm>
                  <a:prstGeom prst="hexagon">
                    <a:avLst/>
                  </a:prstGeom>
                  <a:noFill/>
                  <a:ln w="57150">
                    <a:solidFill>
                      <a:schemeClr val="tx1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1" name="Oval 260"/>
                  <p:cNvSpPr/>
                  <p:nvPr/>
                </p:nvSpPr>
                <p:spPr>
                  <a:xfrm>
                    <a:off x="9802652" y="4487790"/>
                    <a:ext cx="806525" cy="81132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  <a:prstDash val="dash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252" name="Straight Connector 251"/>
                <p:cNvCxnSpPr/>
                <p:nvPr/>
              </p:nvCxnSpPr>
              <p:spPr>
                <a:xfrm rot="1710056" flipV="1">
                  <a:off x="4670442" y="1104380"/>
                  <a:ext cx="268444" cy="154933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53" name="Group 252"/>
                <p:cNvGrpSpPr/>
                <p:nvPr/>
              </p:nvGrpSpPr>
              <p:grpSpPr>
                <a:xfrm flipH="1">
                  <a:off x="4574379" y="916302"/>
                  <a:ext cx="68326" cy="201814"/>
                  <a:chOff x="11092721" y="3821495"/>
                  <a:chExt cx="4772" cy="465779"/>
                </a:xfrm>
              </p:grpSpPr>
              <p:cxnSp>
                <p:nvCxnSpPr>
                  <p:cNvPr id="258" name="Straight Connector 257"/>
                  <p:cNvCxnSpPr/>
                  <p:nvPr/>
                </p:nvCxnSpPr>
                <p:spPr>
                  <a:xfrm flipV="1">
                    <a:off x="11092721" y="3822492"/>
                    <a:ext cx="0" cy="464782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9" name="Straight Connector 258"/>
                  <p:cNvCxnSpPr/>
                  <p:nvPr/>
                </p:nvCxnSpPr>
                <p:spPr>
                  <a:xfrm flipV="1">
                    <a:off x="11097493" y="3821495"/>
                    <a:ext cx="0" cy="46478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54" name="Flowchart: Connector 253"/>
                <p:cNvSpPr/>
                <p:nvPr/>
              </p:nvSpPr>
              <p:spPr>
                <a:xfrm rot="1710056">
                  <a:off x="4512705" y="726975"/>
                  <a:ext cx="196618" cy="210829"/>
                </a:xfrm>
                <a:prstGeom prst="flowChartConnector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55" name="Straight Connector 254"/>
                <p:cNvCxnSpPr/>
                <p:nvPr/>
              </p:nvCxnSpPr>
              <p:spPr>
                <a:xfrm flipV="1">
                  <a:off x="4004543" y="1424566"/>
                  <a:ext cx="193156" cy="13236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6" name="Flowchart: Connector 255"/>
                <p:cNvSpPr/>
                <p:nvPr/>
              </p:nvSpPr>
              <p:spPr>
                <a:xfrm rot="1710056">
                  <a:off x="4192284" y="1282790"/>
                  <a:ext cx="196618" cy="210829"/>
                </a:xfrm>
                <a:prstGeom prst="flowChartConnector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57" name="Straight Connector 256"/>
                <p:cNvCxnSpPr/>
                <p:nvPr/>
              </p:nvCxnSpPr>
              <p:spPr>
                <a:xfrm flipV="1">
                  <a:off x="4337891" y="1199997"/>
                  <a:ext cx="193156" cy="13236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3" name="Flowchart: Connector 232"/>
              <p:cNvSpPr/>
              <p:nvPr/>
            </p:nvSpPr>
            <p:spPr>
              <a:xfrm rot="1710056">
                <a:off x="2316926" y="1338584"/>
                <a:ext cx="196618" cy="210829"/>
              </a:xfrm>
              <a:prstGeom prst="flowChartConnector">
                <a:avLst/>
              </a:prstGeom>
              <a:solidFill>
                <a:srgbClr val="C0000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34" name="Straight Connector 233"/>
              <p:cNvCxnSpPr/>
              <p:nvPr/>
            </p:nvCxnSpPr>
            <p:spPr>
              <a:xfrm flipV="1">
                <a:off x="2508129" y="1245780"/>
                <a:ext cx="193156" cy="13236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Straight Connector 234"/>
              <p:cNvCxnSpPr/>
              <p:nvPr/>
            </p:nvCxnSpPr>
            <p:spPr>
              <a:xfrm flipV="1">
                <a:off x="2916984" y="1008991"/>
                <a:ext cx="193156" cy="13236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Straight Connector 235"/>
              <p:cNvCxnSpPr/>
              <p:nvPr/>
            </p:nvCxnSpPr>
            <p:spPr>
              <a:xfrm flipH="1" flipV="1">
                <a:off x="2817380" y="1299881"/>
                <a:ext cx="14129" cy="29730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Straight Connector 236"/>
              <p:cNvCxnSpPr/>
              <p:nvPr/>
            </p:nvCxnSpPr>
            <p:spPr>
              <a:xfrm flipH="1" flipV="1">
                <a:off x="2804945" y="747530"/>
                <a:ext cx="14129" cy="29730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8" name="Flowchart: Connector 237"/>
              <p:cNvSpPr/>
              <p:nvPr/>
            </p:nvSpPr>
            <p:spPr>
              <a:xfrm rot="1710056">
                <a:off x="2679172" y="1060382"/>
                <a:ext cx="281619" cy="266374"/>
              </a:xfrm>
              <a:prstGeom prst="flowChartConnector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9" name="Flowchart: Connector 238"/>
              <p:cNvSpPr/>
              <p:nvPr/>
            </p:nvSpPr>
            <p:spPr>
              <a:xfrm rot="1710056">
                <a:off x="3018189" y="899992"/>
                <a:ext cx="196618" cy="210829"/>
              </a:xfrm>
              <a:prstGeom prst="flowChartConnector">
                <a:avLst/>
              </a:prstGeom>
              <a:solidFill>
                <a:srgbClr val="C0000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0" name="Flowchart: Connector 239"/>
              <p:cNvSpPr/>
              <p:nvPr/>
            </p:nvSpPr>
            <p:spPr>
              <a:xfrm rot="1710056">
                <a:off x="2747314" y="1424467"/>
                <a:ext cx="196618" cy="210829"/>
              </a:xfrm>
              <a:prstGeom prst="flowChartConnector">
                <a:avLst/>
              </a:prstGeom>
              <a:solidFill>
                <a:srgbClr val="C0000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1" name="Flowchart: Connector 240"/>
              <p:cNvSpPr/>
              <p:nvPr/>
            </p:nvSpPr>
            <p:spPr>
              <a:xfrm rot="1710056">
                <a:off x="2724058" y="692330"/>
                <a:ext cx="196618" cy="210829"/>
              </a:xfrm>
              <a:prstGeom prst="flowChartConnector">
                <a:avLst/>
              </a:prstGeom>
              <a:solidFill>
                <a:srgbClr val="C0000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2" name="Diamond 241"/>
              <p:cNvSpPr/>
              <p:nvPr/>
            </p:nvSpPr>
            <p:spPr>
              <a:xfrm>
                <a:off x="1851920" y="425623"/>
                <a:ext cx="287382" cy="313510"/>
              </a:xfrm>
              <a:prstGeom prst="diamond">
                <a:avLst/>
              </a:prstGeom>
              <a:solidFill>
                <a:srgbClr val="66FF3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+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3" name="Hexagon 242"/>
              <p:cNvSpPr/>
              <p:nvPr/>
            </p:nvSpPr>
            <p:spPr>
              <a:xfrm>
                <a:off x="4496289" y="3027105"/>
                <a:ext cx="267604" cy="266838"/>
              </a:xfrm>
              <a:prstGeom prst="hexagon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 smtClean="0"/>
                  <a:t>-</a:t>
                </a:r>
                <a:endParaRPr lang="en-US" sz="2800" b="1" dirty="0"/>
              </a:p>
            </p:txBody>
          </p:sp>
          <p:cxnSp>
            <p:nvCxnSpPr>
              <p:cNvPr id="244" name="Straight Connector 243"/>
              <p:cNvCxnSpPr/>
              <p:nvPr/>
            </p:nvCxnSpPr>
            <p:spPr>
              <a:xfrm flipH="1" flipV="1">
                <a:off x="6861564" y="3290557"/>
                <a:ext cx="444952" cy="2622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5" name="Hexagon 244"/>
              <p:cNvSpPr/>
              <p:nvPr/>
            </p:nvSpPr>
            <p:spPr>
              <a:xfrm>
                <a:off x="7323939" y="3518809"/>
                <a:ext cx="267604" cy="266838"/>
              </a:xfrm>
              <a:prstGeom prst="hexagon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 smtClean="0"/>
                  <a:t>-</a:t>
                </a:r>
                <a:endParaRPr lang="en-US" sz="2800" b="1" dirty="0"/>
              </a:p>
            </p:txBody>
          </p:sp>
          <p:grpSp>
            <p:nvGrpSpPr>
              <p:cNvPr id="246" name="Group 245"/>
              <p:cNvGrpSpPr/>
              <p:nvPr/>
            </p:nvGrpSpPr>
            <p:grpSpPr>
              <a:xfrm>
                <a:off x="6321459" y="3182726"/>
                <a:ext cx="593846" cy="210829"/>
                <a:chOff x="8237965" y="3913260"/>
                <a:chExt cx="593846" cy="210829"/>
              </a:xfrm>
            </p:grpSpPr>
            <p:cxnSp>
              <p:nvCxnSpPr>
                <p:cNvPr id="248" name="Straight Connector 247"/>
                <p:cNvCxnSpPr/>
                <p:nvPr/>
              </p:nvCxnSpPr>
              <p:spPr>
                <a:xfrm>
                  <a:off x="8352981" y="4013938"/>
                  <a:ext cx="341314" cy="473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9" name="Flowchart: Connector 248"/>
                <p:cNvSpPr/>
                <p:nvPr/>
              </p:nvSpPr>
              <p:spPr>
                <a:xfrm rot="1710056">
                  <a:off x="8237965" y="3913260"/>
                  <a:ext cx="196618" cy="210829"/>
                </a:xfrm>
                <a:prstGeom prst="flowChartConnector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0" name="Flowchart: Connector 249"/>
                <p:cNvSpPr/>
                <p:nvPr/>
              </p:nvSpPr>
              <p:spPr>
                <a:xfrm rot="1710056">
                  <a:off x="8688001" y="3943801"/>
                  <a:ext cx="143810" cy="145010"/>
                </a:xfrm>
                <a:prstGeom prst="flowChartConnector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47" name="Diamond 246"/>
              <p:cNvSpPr/>
              <p:nvPr/>
            </p:nvSpPr>
            <p:spPr>
              <a:xfrm>
                <a:off x="3815089" y="3516226"/>
                <a:ext cx="287382" cy="313510"/>
              </a:xfrm>
              <a:prstGeom prst="diamond">
                <a:avLst/>
              </a:prstGeom>
              <a:solidFill>
                <a:srgbClr val="66FF3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+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9" name="Diamond 188"/>
            <p:cNvSpPr/>
            <p:nvPr/>
          </p:nvSpPr>
          <p:spPr>
            <a:xfrm>
              <a:off x="6278680" y="3946168"/>
              <a:ext cx="287382" cy="313510"/>
            </a:xfrm>
            <a:prstGeom prst="diamond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+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90" name="Diamond 189"/>
            <p:cNvSpPr/>
            <p:nvPr/>
          </p:nvSpPr>
          <p:spPr>
            <a:xfrm>
              <a:off x="2924527" y="3963908"/>
              <a:ext cx="287382" cy="313510"/>
            </a:xfrm>
            <a:prstGeom prst="diamond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+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cxnSp>
          <p:nvCxnSpPr>
            <p:cNvPr id="191" name="Straight Connector 190"/>
            <p:cNvCxnSpPr>
              <a:endCxn id="189" idx="2"/>
            </p:cNvCxnSpPr>
            <p:nvPr/>
          </p:nvCxnSpPr>
          <p:spPr>
            <a:xfrm flipH="1" flipV="1">
              <a:off x="6422371" y="4259678"/>
              <a:ext cx="733261" cy="131777"/>
            </a:xfrm>
            <a:prstGeom prst="line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/>
            <p:nvPr/>
          </p:nvCxnSpPr>
          <p:spPr>
            <a:xfrm flipH="1" flipV="1">
              <a:off x="4949009" y="1806765"/>
              <a:ext cx="380052" cy="77670"/>
            </a:xfrm>
            <a:prstGeom prst="line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3" name="Picture 11" descr="Three arrows circle #AD , #Sponsored, #Paid, #circle ...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4734" y="1623883"/>
              <a:ext cx="1365416" cy="1341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94" name="Straight Connector 193"/>
            <p:cNvCxnSpPr>
              <a:endCxn id="190" idx="3"/>
            </p:cNvCxnSpPr>
            <p:nvPr/>
          </p:nvCxnSpPr>
          <p:spPr>
            <a:xfrm flipH="1" flipV="1">
              <a:off x="3211909" y="4120663"/>
              <a:ext cx="768782" cy="161815"/>
            </a:xfrm>
            <a:prstGeom prst="line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/>
            <p:cNvCxnSpPr>
              <a:endCxn id="222" idx="3"/>
            </p:cNvCxnSpPr>
            <p:nvPr/>
          </p:nvCxnSpPr>
          <p:spPr>
            <a:xfrm flipH="1">
              <a:off x="2579451" y="2493076"/>
              <a:ext cx="588235" cy="169803"/>
            </a:xfrm>
            <a:prstGeom prst="line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Diamond 195"/>
            <p:cNvSpPr/>
            <p:nvPr/>
          </p:nvSpPr>
          <p:spPr>
            <a:xfrm>
              <a:off x="6622373" y="1754426"/>
              <a:ext cx="287382" cy="313510"/>
            </a:xfrm>
            <a:prstGeom prst="diamond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+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pic>
          <p:nvPicPr>
            <p:cNvPr id="197" name="Picture 19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78549" y="1007394"/>
              <a:ext cx="542591" cy="75597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8" name="Picture 19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56460" y="1219686"/>
              <a:ext cx="542591" cy="755970"/>
            </a:xfrm>
            <a:prstGeom prst="rect">
              <a:avLst/>
            </a:prstGeom>
            <a:ln>
              <a:noFill/>
            </a:ln>
          </p:spPr>
        </p:pic>
        <p:sp>
          <p:nvSpPr>
            <p:cNvPr id="199" name="Diamond 198"/>
            <p:cNvSpPr/>
            <p:nvPr/>
          </p:nvSpPr>
          <p:spPr>
            <a:xfrm>
              <a:off x="6121062" y="982831"/>
              <a:ext cx="287382" cy="313510"/>
            </a:xfrm>
            <a:prstGeom prst="diamond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+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00" name="Flowchart: Connector 199"/>
            <p:cNvSpPr/>
            <p:nvPr/>
          </p:nvSpPr>
          <p:spPr>
            <a:xfrm rot="1710056">
              <a:off x="5745688" y="2213425"/>
              <a:ext cx="202382" cy="193877"/>
            </a:xfrm>
            <a:prstGeom prst="flowChartConnector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Flowchart: Connector 200"/>
            <p:cNvSpPr/>
            <p:nvPr/>
          </p:nvSpPr>
          <p:spPr>
            <a:xfrm rot="1710056">
              <a:off x="6360537" y="1842447"/>
              <a:ext cx="202382" cy="193877"/>
            </a:xfrm>
            <a:prstGeom prst="flowChartConnector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Flowchart: Connector 201"/>
            <p:cNvSpPr/>
            <p:nvPr/>
          </p:nvSpPr>
          <p:spPr>
            <a:xfrm rot="1710056">
              <a:off x="5961313" y="1858853"/>
              <a:ext cx="202382" cy="193877"/>
            </a:xfrm>
            <a:prstGeom prst="flowChartConnector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Flowchart: Connector 202"/>
            <p:cNvSpPr/>
            <p:nvPr/>
          </p:nvSpPr>
          <p:spPr>
            <a:xfrm rot="1710056">
              <a:off x="6589539" y="2160459"/>
              <a:ext cx="202382" cy="193877"/>
            </a:xfrm>
            <a:prstGeom prst="flowChartConnector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Flowchart: Connector 203"/>
            <p:cNvSpPr/>
            <p:nvPr/>
          </p:nvSpPr>
          <p:spPr>
            <a:xfrm rot="1710056">
              <a:off x="6368649" y="2553418"/>
              <a:ext cx="202382" cy="193877"/>
            </a:xfrm>
            <a:prstGeom prst="flowChartConnector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Flowchart: Connector 204"/>
            <p:cNvSpPr/>
            <p:nvPr/>
          </p:nvSpPr>
          <p:spPr>
            <a:xfrm rot="1710056">
              <a:off x="5937284" y="2540463"/>
              <a:ext cx="202382" cy="193877"/>
            </a:xfrm>
            <a:prstGeom prst="flowChartConnector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Flowchart: Connector 205"/>
            <p:cNvSpPr/>
            <p:nvPr/>
          </p:nvSpPr>
          <p:spPr>
            <a:xfrm rot="1710056">
              <a:off x="5370561" y="2228540"/>
              <a:ext cx="202382" cy="193877"/>
            </a:xfrm>
            <a:prstGeom prst="flowChartConnector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5" name="TextBox 294"/>
          <p:cNvSpPr txBox="1"/>
          <p:nvPr/>
        </p:nvSpPr>
        <p:spPr>
          <a:xfrm>
            <a:off x="251181" y="193799"/>
            <a:ext cx="536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(a)</a:t>
            </a:r>
            <a:endParaRPr lang="en-US" dirty="0"/>
          </a:p>
        </p:txBody>
      </p:sp>
      <p:sp>
        <p:nvSpPr>
          <p:cNvPr id="296" name="TextBox 295"/>
          <p:cNvSpPr txBox="1"/>
          <p:nvPr/>
        </p:nvSpPr>
        <p:spPr>
          <a:xfrm>
            <a:off x="6624781" y="193706"/>
            <a:ext cx="481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(b)</a:t>
            </a:r>
            <a:endParaRPr lang="en-US" dirty="0"/>
          </a:p>
        </p:txBody>
      </p:sp>
      <p:grpSp>
        <p:nvGrpSpPr>
          <p:cNvPr id="326" name="Group 325"/>
          <p:cNvGrpSpPr/>
          <p:nvPr/>
        </p:nvGrpSpPr>
        <p:grpSpPr>
          <a:xfrm>
            <a:off x="3043863" y="3991493"/>
            <a:ext cx="7008691" cy="829458"/>
            <a:chOff x="3927947" y="4054800"/>
            <a:chExt cx="7008691" cy="829458"/>
          </a:xfrm>
        </p:grpSpPr>
        <p:grpSp>
          <p:nvGrpSpPr>
            <p:cNvPr id="293" name="Group 292"/>
            <p:cNvGrpSpPr/>
            <p:nvPr/>
          </p:nvGrpSpPr>
          <p:grpSpPr>
            <a:xfrm>
              <a:off x="4365364" y="4116239"/>
              <a:ext cx="3339899" cy="729684"/>
              <a:chOff x="4385312" y="5278410"/>
              <a:chExt cx="3339899" cy="729684"/>
            </a:xfrm>
          </p:grpSpPr>
          <p:sp>
            <p:nvSpPr>
              <p:cNvPr id="281" name="Flowchart: Connector 280"/>
              <p:cNvSpPr/>
              <p:nvPr/>
            </p:nvSpPr>
            <p:spPr>
              <a:xfrm rot="1710056">
                <a:off x="4385312" y="5311636"/>
                <a:ext cx="281619" cy="266374"/>
              </a:xfrm>
              <a:prstGeom prst="flowChartConnector">
                <a:avLst/>
              </a:prstGeom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Flowchart: Connector 281"/>
              <p:cNvSpPr/>
              <p:nvPr/>
            </p:nvSpPr>
            <p:spPr>
              <a:xfrm rot="1710056">
                <a:off x="4422948" y="5684490"/>
                <a:ext cx="196618" cy="210829"/>
              </a:xfrm>
              <a:prstGeom prst="flowChartConnector">
                <a:avLst/>
              </a:prstGeom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Flowchart: Connector 282"/>
              <p:cNvSpPr/>
              <p:nvPr/>
            </p:nvSpPr>
            <p:spPr>
              <a:xfrm rot="1710056">
                <a:off x="5507794" y="5735838"/>
                <a:ext cx="143810" cy="145010"/>
              </a:xfrm>
              <a:prstGeom prst="flowChartConnector">
                <a:avLst/>
              </a:prstGeom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Hexagon 283"/>
              <p:cNvSpPr/>
              <p:nvPr/>
            </p:nvSpPr>
            <p:spPr>
              <a:xfrm>
                <a:off x="6295890" y="5637972"/>
                <a:ext cx="267604" cy="266838"/>
              </a:xfrm>
              <a:prstGeom prst="hexagon">
                <a:avLst/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 smtClean="0"/>
                  <a:t>-</a:t>
                </a:r>
                <a:endParaRPr lang="en-US" sz="2800" b="1" dirty="0"/>
              </a:p>
            </p:txBody>
          </p:sp>
          <p:sp>
            <p:nvSpPr>
              <p:cNvPr id="285" name="Diamond 284"/>
              <p:cNvSpPr/>
              <p:nvPr/>
            </p:nvSpPr>
            <p:spPr>
              <a:xfrm>
                <a:off x="6300869" y="5278410"/>
                <a:ext cx="287382" cy="313510"/>
              </a:xfrm>
              <a:prstGeom prst="diamond">
                <a:avLst/>
              </a:prstGeom>
              <a:solidFill>
                <a:srgbClr val="66FF3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+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6" name="Flowchart: Connector 285"/>
              <p:cNvSpPr/>
              <p:nvPr/>
            </p:nvSpPr>
            <p:spPr>
              <a:xfrm rot="1710056">
                <a:off x="5478508" y="5363010"/>
                <a:ext cx="202382" cy="193877"/>
              </a:xfrm>
              <a:prstGeom prst="flowChartConnector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TextBox 286"/>
              <p:cNvSpPr txBox="1"/>
              <p:nvPr/>
            </p:nvSpPr>
            <p:spPr>
              <a:xfrm>
                <a:off x="6605720" y="5319224"/>
                <a:ext cx="11194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Na</a:t>
                </a:r>
                <a:r>
                  <a:rPr lang="en-US" baseline="30000" dirty="0" smtClean="0"/>
                  <a:t>+</a:t>
                </a:r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288" name="TextBox 287"/>
              <p:cNvSpPr txBox="1"/>
              <p:nvPr/>
            </p:nvSpPr>
            <p:spPr>
              <a:xfrm>
                <a:off x="6547493" y="5638762"/>
                <a:ext cx="6789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ClO</a:t>
                </a:r>
                <a:r>
                  <a:rPr lang="en-US" baseline="-25000" dirty="0" smtClean="0"/>
                  <a:t>4</a:t>
                </a:r>
                <a:r>
                  <a:rPr lang="en-US" baseline="30000" dirty="0" smtClean="0"/>
                  <a:t>-</a:t>
                </a:r>
                <a:endParaRPr lang="en-US" baseline="30000" dirty="0"/>
              </a:p>
            </p:txBody>
          </p:sp>
          <p:sp>
            <p:nvSpPr>
              <p:cNvPr id="289" name="TextBox 288"/>
              <p:cNvSpPr txBox="1"/>
              <p:nvPr/>
            </p:nvSpPr>
            <p:spPr>
              <a:xfrm>
                <a:off x="4696335" y="5281022"/>
                <a:ext cx="3447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S</a:t>
                </a:r>
                <a:endParaRPr lang="en-US" dirty="0"/>
              </a:p>
            </p:txBody>
          </p:sp>
          <p:sp>
            <p:nvSpPr>
              <p:cNvPr id="290" name="TextBox 289"/>
              <p:cNvSpPr txBox="1"/>
              <p:nvPr/>
            </p:nvSpPr>
            <p:spPr>
              <a:xfrm>
                <a:off x="4622380" y="5598472"/>
                <a:ext cx="3447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291" name="TextBox 290"/>
              <p:cNvSpPr txBox="1"/>
              <p:nvPr/>
            </p:nvSpPr>
            <p:spPr>
              <a:xfrm>
                <a:off x="5685603" y="5281022"/>
                <a:ext cx="3447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</a:t>
                </a:r>
              </a:p>
            </p:txBody>
          </p:sp>
          <p:sp>
            <p:nvSpPr>
              <p:cNvPr id="292" name="TextBox 291"/>
              <p:cNvSpPr txBox="1"/>
              <p:nvPr/>
            </p:nvSpPr>
            <p:spPr>
              <a:xfrm>
                <a:off x="5677488" y="5637972"/>
                <a:ext cx="3447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H</a:t>
                </a:r>
                <a:endParaRPr lang="en-US" dirty="0"/>
              </a:p>
            </p:txBody>
          </p:sp>
        </p:grpSp>
        <p:sp>
          <p:nvSpPr>
            <p:cNvPr id="299" name="Rounded Rectangle 298"/>
            <p:cNvSpPr/>
            <p:nvPr/>
          </p:nvSpPr>
          <p:spPr>
            <a:xfrm>
              <a:off x="3927947" y="4054800"/>
              <a:ext cx="6631427" cy="82945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9" name="Straight Connector 318"/>
            <p:cNvCxnSpPr/>
            <p:nvPr/>
          </p:nvCxnSpPr>
          <p:spPr>
            <a:xfrm flipH="1" flipV="1">
              <a:off x="7451636" y="4643164"/>
              <a:ext cx="808444" cy="5036"/>
            </a:xfrm>
            <a:prstGeom prst="line">
              <a:avLst/>
            </a:prstGeom>
            <a:ln w="38100">
              <a:solidFill>
                <a:srgbClr val="CC0099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/>
            <p:cNvCxnSpPr/>
            <p:nvPr/>
          </p:nvCxnSpPr>
          <p:spPr>
            <a:xfrm flipH="1" flipV="1">
              <a:off x="7445679" y="4339056"/>
              <a:ext cx="808444" cy="5036"/>
            </a:xfrm>
            <a:prstGeom prst="line">
              <a:avLst/>
            </a:prstGeom>
            <a:ln w="381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3" name="TextBox 322"/>
            <p:cNvSpPr txBox="1"/>
            <p:nvPr/>
          </p:nvSpPr>
          <p:spPr>
            <a:xfrm>
              <a:off x="8293382" y="4126757"/>
              <a:ext cx="19721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</a:t>
              </a:r>
              <a:r>
                <a:rPr lang="en-US" dirty="0" smtClean="0"/>
                <a:t>ative interaction</a:t>
              </a:r>
              <a:endParaRPr lang="en-US" dirty="0"/>
            </a:p>
          </p:txBody>
        </p:sp>
        <p:sp>
          <p:nvSpPr>
            <p:cNvPr id="324" name="TextBox 323"/>
            <p:cNvSpPr txBox="1"/>
            <p:nvPr/>
          </p:nvSpPr>
          <p:spPr>
            <a:xfrm>
              <a:off x="8265701" y="4463429"/>
              <a:ext cx="26709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</a:t>
              </a:r>
              <a:r>
                <a:rPr lang="en-US" dirty="0" smtClean="0"/>
                <a:t>ntermolecular H bond</a:t>
              </a:r>
              <a:endParaRPr lang="en-US" dirty="0"/>
            </a:p>
          </p:txBody>
        </p:sp>
      </p:grpSp>
      <p:sp>
        <p:nvSpPr>
          <p:cNvPr id="327" name="TextBox 326"/>
          <p:cNvSpPr txBox="1"/>
          <p:nvPr/>
        </p:nvSpPr>
        <p:spPr>
          <a:xfrm>
            <a:off x="251181" y="5029200"/>
            <a:ext cx="11940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Illustration of chemical interactions in Bz-κcar matrix at (a) low concentration and (b) high concentration of NaClO</a:t>
            </a:r>
            <a:r>
              <a:rPr lang="en-US" baseline="-25000" dirty="0" smtClean="0"/>
              <a:t>4</a:t>
            </a:r>
            <a:r>
              <a:rPr lang="en-US" dirty="0" smtClean="0"/>
              <a:t> dopant.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496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2643</TotalTime>
  <Words>78</Words>
  <Application>Microsoft Office PowerPoint</Application>
  <PresentationFormat>Widescreen</PresentationFormat>
  <Paragraphs>48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UPNM</dc:creator>
  <cp:lastModifiedBy>UPNM</cp:lastModifiedBy>
  <cp:revision>2</cp:revision>
  <dcterms:created xsi:type="dcterms:W3CDTF">2023-05-08T08:12:37Z</dcterms:created>
  <dcterms:modified xsi:type="dcterms:W3CDTF">2023-05-10T04:16:12Z</dcterms:modified>
</cp:coreProperties>
</file>