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8" r:id="rId2"/>
  </p:sldIdLst>
  <p:sldSz cx="6858000" cy="9144000" type="screen4x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5998"/>
    <a:srgbClr val="FF6BFF"/>
    <a:srgbClr val="191970"/>
    <a:srgbClr val="01665E"/>
    <a:srgbClr val="65659F"/>
    <a:srgbClr val="FF19FF"/>
    <a:srgbClr val="FF0000"/>
    <a:srgbClr val="00C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72" autoAdjust="0"/>
    <p:restoredTop sz="93906" autoAdjust="0"/>
  </p:normalViewPr>
  <p:slideViewPr>
    <p:cSldViewPr snapToGrid="0" showGuides="1">
      <p:cViewPr varScale="1">
        <p:scale>
          <a:sx n="67" d="100"/>
          <a:sy n="67" d="100"/>
        </p:scale>
        <p:origin x="2525" y="77"/>
      </p:cViewPr>
      <p:guideLst>
        <p:guide orient="horz" pos="285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BBDAC7-DBB7-4FEE-8F71-48DD2E3613A2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46300" y="1243013"/>
            <a:ext cx="251460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C0CF20-00AB-4FA0-8567-B9CCAFA0244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1024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2146300" y="1243013"/>
            <a:ext cx="2514600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C0CF20-00AB-4FA0-8567-B9CCAFA02441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331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5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1" indent="0" algn="ctr">
              <a:buNone/>
              <a:defRPr sz="1500"/>
            </a:lvl2pPr>
            <a:lvl3pPr marL="685783" indent="0" algn="ctr">
              <a:buNone/>
              <a:defRPr sz="1351"/>
            </a:lvl3pPr>
            <a:lvl4pPr marL="1028674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9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1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333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1305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486835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9" y="486835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902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780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279654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7" y="6119288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89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47746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4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486837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4" y="2241552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4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7379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0599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181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4" y="1316570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01894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316570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891" indent="0">
              <a:buNone/>
              <a:defRPr sz="2100"/>
            </a:lvl2pPr>
            <a:lvl3pPr marL="685783" indent="0">
              <a:buNone/>
              <a:defRPr sz="1800"/>
            </a:lvl3pPr>
            <a:lvl4pPr marL="1028674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9" indent="0">
              <a:buNone/>
              <a:defRPr sz="1500"/>
            </a:lvl7pPr>
            <a:lvl8pPr marL="2400240" indent="0">
              <a:buNone/>
              <a:defRPr sz="1500"/>
            </a:lvl8pPr>
            <a:lvl9pPr marL="2743131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891" indent="0">
              <a:buNone/>
              <a:defRPr sz="1051"/>
            </a:lvl2pPr>
            <a:lvl3pPr marL="685783" indent="0">
              <a:buNone/>
              <a:defRPr sz="900"/>
            </a:lvl3pPr>
            <a:lvl4pPr marL="1028674" indent="0">
              <a:buNone/>
              <a:defRPr sz="751"/>
            </a:lvl4pPr>
            <a:lvl5pPr marL="1371566" indent="0">
              <a:buNone/>
              <a:defRPr sz="751"/>
            </a:lvl5pPr>
            <a:lvl6pPr marL="1714457" indent="0">
              <a:buNone/>
              <a:defRPr sz="751"/>
            </a:lvl6pPr>
            <a:lvl7pPr marL="2057349" indent="0">
              <a:buNone/>
              <a:defRPr sz="751"/>
            </a:lvl7pPr>
            <a:lvl8pPr marL="2400240" indent="0">
              <a:buNone/>
              <a:defRPr sz="751"/>
            </a:lvl8pPr>
            <a:lvl9pPr marL="2743131" indent="0">
              <a:buNone/>
              <a:defRPr sz="75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99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C55A2-51D5-4C75-80C6-C1D96BD79845}" type="datetimeFigureOut">
              <a:rPr kumimoji="1" lang="ja-JP" altLang="en-US" smtClean="0"/>
              <a:t>2022/9/10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D8A4A-6198-464F-92A6-2C257027E16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5018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9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1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4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91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4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9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1" algn="l" defTabSz="685783" rtl="0" eaLnBrk="1" latinLnBrk="0" hangingPunct="1">
        <a:defRPr kumimoji="1"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AF8DF27-6927-41E4-9DF4-F23C6B3364F9}"/>
              </a:ext>
            </a:extLst>
          </p:cNvPr>
          <p:cNvSpPr txBox="1"/>
          <p:nvPr/>
        </p:nvSpPr>
        <p:spPr>
          <a:xfrm>
            <a:off x="1" y="1"/>
            <a:ext cx="685800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Supplementary table 1. Cause of death from other diseases.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 5">
            <a:extLst>
              <a:ext uri="{FF2B5EF4-FFF2-40B4-BE49-F238E27FC236}">
                <a16:creationId xmlns:a16="http://schemas.microsoft.com/office/drawing/2014/main" id="{726B9E98-B245-3538-1FB6-A44EE99D58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3579"/>
              </p:ext>
            </p:extLst>
          </p:nvPr>
        </p:nvGraphicFramePr>
        <p:xfrm>
          <a:off x="697230" y="440900"/>
          <a:ext cx="5463540" cy="73892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30834">
                  <a:extLst>
                    <a:ext uri="{9D8B030D-6E8A-4147-A177-3AD203B41FA5}">
                      <a16:colId xmlns:a16="http://schemas.microsoft.com/office/drawing/2014/main" val="1622904396"/>
                    </a:ext>
                  </a:extLst>
                </a:gridCol>
                <a:gridCol w="1832706">
                  <a:extLst>
                    <a:ext uri="{9D8B030D-6E8A-4147-A177-3AD203B41FA5}">
                      <a16:colId xmlns:a16="http://schemas.microsoft.com/office/drawing/2014/main" val="3227995515"/>
                    </a:ext>
                  </a:extLst>
                </a:gridCol>
              </a:tblGrid>
              <a:tr h="295570">
                <a:tc>
                  <a:txBody>
                    <a:bodyPr/>
                    <a:lstStyle/>
                    <a:p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N = 45</a:t>
                      </a:r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234478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Respiratory disease</a:t>
                      </a:r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17</a:t>
                      </a:r>
                      <a:endParaRPr kumimoji="1" lang="ja-JP" altLang="en-US" sz="12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170415562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pPr lvl="0"/>
                      <a:r>
                        <a:rPr kumimoji="1" lang="en-US" altLang="ja-JP" sz="1200" dirty="0"/>
                        <a:t>	Pneumonia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9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0407279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pPr lvl="0"/>
                      <a:r>
                        <a:rPr kumimoji="1" lang="en-US" altLang="ja-JP" sz="1200" dirty="0"/>
                        <a:t>	Idiopathic interstitial pneumonia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471799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Acute respiratory disorder syndrome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2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1465668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Chronic obstructive pulmonary disease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68844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Tuberculosis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4043435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Empyema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1233711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Malignant tumor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12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9451690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Pancreas cancer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4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9513521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Lung cancer (metachronous)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300497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Colorectal cancer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2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0204552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Renal cancer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8083796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Esophagus cancer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204081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Leukemia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4147089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Cardiovascular disease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7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970483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Heart failure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6810084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Deep venous thrombosis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5623995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Aortic dissection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8781069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Others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9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047839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Cerebral stroke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2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001800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sepsis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2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4746502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senility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593944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suicide</a:t>
                      </a:r>
                      <a:endParaRPr kumimoji="1" lang="ja-JP" alt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1</a:t>
                      </a:r>
                      <a:endParaRPr kumimoji="1" lang="ja-JP" alt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7492792"/>
                  </a:ext>
                </a:extLst>
              </a:tr>
              <a:tr h="295570">
                <a:tc>
                  <a:txBody>
                    <a:bodyPr/>
                    <a:lstStyle/>
                    <a:p>
                      <a:r>
                        <a:rPr kumimoji="1" lang="en-US" altLang="ja-JP" sz="1200" dirty="0"/>
                        <a:t>	unknown</a:t>
                      </a:r>
                      <a:endParaRPr kumimoji="1" lang="ja-JP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1" lang="en-US" altLang="ja-JP" sz="1200" dirty="0"/>
                        <a:t>3</a:t>
                      </a:r>
                      <a:endParaRPr kumimoji="1" lang="ja-JP" altLang="en-US" sz="12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458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5370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">
      <a:majorFont>
        <a:latin typeface="Times New Roman"/>
        <a:ea typeface="HG丸ｺﾞｼｯｸM-PRO"/>
        <a:cs typeface="Heiti SC Light"/>
      </a:majorFont>
      <a:minorFont>
        <a:latin typeface="Times New Roman"/>
        <a:ea typeface="HG丸ｺﾞｼｯｸM-PRO"/>
        <a:cs typeface="Heiti SC Light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2465</TotalTime>
  <Words>107</Words>
  <Application>Microsoft Office PowerPoint</Application>
  <PresentationFormat>画面に合わせる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Arial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康範 上沼</dc:creator>
  <cp:lastModifiedBy>幸太郎</cp:lastModifiedBy>
  <cp:revision>106</cp:revision>
  <cp:lastPrinted>2022-03-04T05:26:32Z</cp:lastPrinted>
  <dcterms:created xsi:type="dcterms:W3CDTF">2022-01-25T05:40:33Z</dcterms:created>
  <dcterms:modified xsi:type="dcterms:W3CDTF">2022-09-09T15:34:44Z</dcterms:modified>
</cp:coreProperties>
</file>