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9" r:id="rId4"/>
    <p:sldId id="260" r:id="rId5"/>
    <p:sldId id="256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78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71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152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552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98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18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20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25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77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13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93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65C75-E5DE-44B2-BC6C-D8FF7073F337}" type="datetimeFigureOut">
              <a:rPr lang="ko-KR" altLang="en-US" smtClean="0"/>
              <a:t>2023-07-28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F0FBB-8978-44C2-A874-0A8B5C7340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4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그림 1" descr="16282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159" y="1650999"/>
            <a:ext cx="5845174" cy="29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0"/>
            <a:ext cx="12192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Confirmation of mitochondrial SIRT3 expression upon treatment with three custom-designed SIRT3 siRNAs and scramble control. The #3 siRNA was selected for subsequent experiments.</a:t>
            </a:r>
            <a:endParaRPr lang="en-US" altLang="ko-KR" sz="1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 </a:t>
            </a:r>
            <a:endParaRPr lang="en-US" altLang="ko-K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33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내용 개체 틀 6">
            <a:extLst>
              <a:ext uri="{FF2B5EF4-FFF2-40B4-BE49-F238E27FC236}">
                <a16:creationId xmlns:a16="http://schemas.microsoft.com/office/drawing/2014/main" id="{BF7DF4C1-41CF-470A-88F7-95098D4284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8" t="23155" r="42035" b="62097"/>
          <a:stretch/>
        </p:blipFill>
        <p:spPr>
          <a:xfrm>
            <a:off x="1617046" y="1203294"/>
            <a:ext cx="4218895" cy="1964447"/>
          </a:xfrm>
          <a:prstGeom prst="rect">
            <a:avLst/>
          </a:prstGeom>
        </p:spPr>
      </p:pic>
      <p:pic>
        <p:nvPicPr>
          <p:cNvPr id="4" name="내용 개체 틀 6">
            <a:extLst>
              <a:ext uri="{FF2B5EF4-FFF2-40B4-BE49-F238E27FC236}">
                <a16:creationId xmlns:a16="http://schemas.microsoft.com/office/drawing/2014/main" id="{0EE1E230-F4D7-4F5B-AE2F-639B49516C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" t="37907" r="40358" b="56753"/>
          <a:stretch/>
        </p:blipFill>
        <p:spPr>
          <a:xfrm>
            <a:off x="1522279" y="3352390"/>
            <a:ext cx="4408428" cy="656744"/>
          </a:xfrm>
          <a:prstGeom prst="rect">
            <a:avLst/>
          </a:prstGeom>
        </p:spPr>
      </p:pic>
      <p:pic>
        <p:nvPicPr>
          <p:cNvPr id="5" name="내용 개체 틀 6">
            <a:extLst>
              <a:ext uri="{FF2B5EF4-FFF2-40B4-BE49-F238E27FC236}">
                <a16:creationId xmlns:a16="http://schemas.microsoft.com/office/drawing/2014/main" id="{92660141-B0E1-49BE-B365-45486887A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 t="47298" r="44806" b="47119"/>
          <a:stretch/>
        </p:blipFill>
        <p:spPr>
          <a:xfrm>
            <a:off x="1711812" y="4324267"/>
            <a:ext cx="4218895" cy="749046"/>
          </a:xfrm>
          <a:prstGeom prst="rect">
            <a:avLst/>
          </a:prstGeom>
        </p:spPr>
      </p:pic>
      <p:pic>
        <p:nvPicPr>
          <p:cNvPr id="6" name="내용 개체 틀 6">
            <a:extLst>
              <a:ext uri="{FF2B5EF4-FFF2-40B4-BE49-F238E27FC236}">
                <a16:creationId xmlns:a16="http://schemas.microsoft.com/office/drawing/2014/main" id="{AA3D5BC2-AAE4-4A50-B027-76C9D216A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t="62254" r="41692" b="29121"/>
          <a:stretch/>
        </p:blipFill>
        <p:spPr>
          <a:xfrm>
            <a:off x="1599403" y="5388446"/>
            <a:ext cx="4331304" cy="97026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13" y="1434329"/>
            <a:ext cx="3499992" cy="145056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680" y="3167741"/>
            <a:ext cx="3458460" cy="1362090"/>
          </a:xfrm>
          <a:prstGeom prst="rect">
            <a:avLst/>
          </a:prstGeom>
        </p:spPr>
      </p:pic>
      <p:sp>
        <p:nvSpPr>
          <p:cNvPr id="9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1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4370832"/>
            <a:ext cx="3139440" cy="94488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2956560"/>
            <a:ext cx="3044952" cy="117957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" y="1207008"/>
            <a:ext cx="3139440" cy="1514856"/>
          </a:xfrm>
          <a:prstGeom prst="rect">
            <a:avLst/>
          </a:prstGeom>
        </p:spPr>
      </p:pic>
      <p:sp>
        <p:nvSpPr>
          <p:cNvPr id="6" name="오른쪽 화살표 5"/>
          <p:cNvSpPr/>
          <p:nvPr/>
        </p:nvSpPr>
        <p:spPr>
          <a:xfrm flipH="1">
            <a:off x="4910454" y="2344782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 flipH="1">
            <a:off x="4864581" y="3302725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flipH="1">
            <a:off x="4999872" y="4780563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17" y="4222569"/>
            <a:ext cx="3130296" cy="101193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17" y="2670592"/>
            <a:ext cx="3017520" cy="1139952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17" y="1207008"/>
            <a:ext cx="2874264" cy="1051560"/>
          </a:xfrm>
          <a:prstGeom prst="rect">
            <a:avLst/>
          </a:prstGeom>
        </p:spPr>
      </p:pic>
      <p:sp>
        <p:nvSpPr>
          <p:cNvPr id="12" name="오른쪽 화살표 11"/>
          <p:cNvSpPr/>
          <p:nvPr/>
        </p:nvSpPr>
        <p:spPr>
          <a:xfrm flipH="1">
            <a:off x="9586522" y="179375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flipH="1">
            <a:off x="9832043" y="314127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 flipH="1">
            <a:off x="9904043" y="4684993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2A &amp; 2B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66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4">
            <a:extLst>
              <a:ext uri="{FF2B5EF4-FFF2-40B4-BE49-F238E27FC236}">
                <a16:creationId xmlns:a16="http://schemas.microsoft.com/office/drawing/2014/main" id="{760A3558-99C0-41CC-9621-37D808A3CC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43553" r="42799" b="49725"/>
          <a:stretch/>
        </p:blipFill>
        <p:spPr>
          <a:xfrm>
            <a:off x="1374418" y="1000663"/>
            <a:ext cx="3416060" cy="6773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A779158-E32F-4D56-8B4B-A61F11C696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0" t="-28" r="41973" b="86320"/>
          <a:stretch/>
        </p:blipFill>
        <p:spPr>
          <a:xfrm>
            <a:off x="1394632" y="1880558"/>
            <a:ext cx="3395846" cy="1086928"/>
          </a:xfrm>
          <a:prstGeom prst="rect">
            <a:avLst/>
          </a:prstGeom>
        </p:spPr>
      </p:pic>
      <p:pic>
        <p:nvPicPr>
          <p:cNvPr id="11" name="내용 개체 틀 4">
            <a:extLst>
              <a:ext uri="{FF2B5EF4-FFF2-40B4-BE49-F238E27FC236}">
                <a16:creationId xmlns:a16="http://schemas.microsoft.com/office/drawing/2014/main" id="{450EA130-8E15-4360-A4D2-86FBDD0EE9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0" t="38565" r="76" b="25274"/>
          <a:stretch/>
        </p:blipFill>
        <p:spPr>
          <a:xfrm>
            <a:off x="6012612" y="776376"/>
            <a:ext cx="3510950" cy="5069389"/>
          </a:xfrm>
          <a:prstGeom prst="rect">
            <a:avLst/>
          </a:prstGeom>
        </p:spPr>
      </p:pic>
      <p:pic>
        <p:nvPicPr>
          <p:cNvPr id="13" name="내용 개체 틀 4">
            <a:extLst>
              <a:ext uri="{FF2B5EF4-FFF2-40B4-BE49-F238E27FC236}">
                <a16:creationId xmlns:a16="http://schemas.microsoft.com/office/drawing/2014/main" id="{ACFCF305-0F4B-4453-BBB1-C7C696EDB4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8" t="58177" r="40382" b="33118"/>
          <a:stretch/>
        </p:blipFill>
        <p:spPr>
          <a:xfrm>
            <a:off x="1374417" y="3311071"/>
            <a:ext cx="3416061" cy="703426"/>
          </a:xfrm>
          <a:prstGeom prst="rect">
            <a:avLst/>
          </a:prstGeom>
        </p:spPr>
      </p:pic>
      <p:pic>
        <p:nvPicPr>
          <p:cNvPr id="14" name="내용 개체 틀 4">
            <a:extLst>
              <a:ext uri="{FF2B5EF4-FFF2-40B4-BE49-F238E27FC236}">
                <a16:creationId xmlns:a16="http://schemas.microsoft.com/office/drawing/2014/main" id="{4E10BEDF-0C4E-4341-8A43-465E5A089E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t="66322" r="42333" b="21421"/>
          <a:stretch/>
        </p:blipFill>
        <p:spPr>
          <a:xfrm>
            <a:off x="1394632" y="4358082"/>
            <a:ext cx="3416062" cy="1117857"/>
          </a:xfrm>
          <a:prstGeom prst="rect">
            <a:avLst/>
          </a:prstGeom>
        </p:spPr>
      </p:pic>
      <p:sp>
        <p:nvSpPr>
          <p:cNvPr id="15" name="오른쪽 화살표 14"/>
          <p:cNvSpPr/>
          <p:nvPr/>
        </p:nvSpPr>
        <p:spPr>
          <a:xfrm flipH="1">
            <a:off x="4272099" y="4917010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3C &amp; 3D.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98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00" y="2599926"/>
            <a:ext cx="4283517" cy="124462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5" y="2599926"/>
            <a:ext cx="4102982" cy="120636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00" y="1538999"/>
            <a:ext cx="3943023" cy="80160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5" y="1538999"/>
            <a:ext cx="4038570" cy="78165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5" y="4085564"/>
            <a:ext cx="4350480" cy="977450"/>
          </a:xfrm>
          <a:prstGeom prst="rect">
            <a:avLst/>
          </a:prstGeom>
        </p:spPr>
      </p:pic>
      <p:sp>
        <p:nvSpPr>
          <p:cNvPr id="10" name="오른쪽 화살표 9"/>
          <p:cNvSpPr/>
          <p:nvPr/>
        </p:nvSpPr>
        <p:spPr>
          <a:xfrm flipH="1">
            <a:off x="4768506" y="200514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 flipH="1">
            <a:off x="4840506" y="3537856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오른쪽 화살표 11"/>
          <p:cNvSpPr/>
          <p:nvPr/>
        </p:nvSpPr>
        <p:spPr>
          <a:xfrm flipH="1">
            <a:off x="9673251" y="3464692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flipH="1">
            <a:off x="5089823" y="448370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 flipH="1">
            <a:off x="9673251" y="1897147"/>
            <a:ext cx="144000" cy="108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テキスト ボックス 38">
            <a:extLst>
              <a:ext uri="{FF2B5EF4-FFF2-40B4-BE49-F238E27FC236}">
                <a16:creationId xmlns:a16="http://schemas.microsoft.com/office/drawing/2014/main" id="{D1AA24D9-D7F2-41C5-4713-E26C14A7F900}"/>
              </a:ext>
            </a:extLst>
          </p:cNvPr>
          <p:cNvSpPr txBox="1"/>
          <p:nvPr/>
        </p:nvSpPr>
        <p:spPr>
          <a:xfrm>
            <a:off x="0" y="6009"/>
            <a:ext cx="8834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Supplementary Figure </a:t>
            </a:r>
            <a:r>
              <a:rPr lang="en-US" altLang="ja-JP" sz="1400" b="1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Original blots of westerns </a:t>
            </a:r>
            <a:r>
              <a:rPr lang="en-US" altLang="ja-JP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</a:t>
            </a:r>
            <a:r>
              <a:rPr lang="en-US" altLang="ko-KR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Figure</a:t>
            </a:r>
            <a:r>
              <a:rPr lang="ko-KR" altLang="en-US" sz="1400" kern="1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4B.</a:t>
            </a:r>
            <a:endParaRPr lang="en-US" altLang="ja-JP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025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83</Words>
  <Application>Microsoft Office PowerPoint</Application>
  <PresentationFormat>와이드스크린</PresentationFormat>
  <Paragraphs>6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SimSun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Minjee</dc:creator>
  <cp:lastModifiedBy>kumc</cp:lastModifiedBy>
  <cp:revision>9</cp:revision>
  <dcterms:created xsi:type="dcterms:W3CDTF">2023-07-26T08:22:07Z</dcterms:created>
  <dcterms:modified xsi:type="dcterms:W3CDTF">2023-07-28T09:30:45Z</dcterms:modified>
</cp:coreProperties>
</file>