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62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91" autoAdjust="0"/>
    <p:restoredTop sz="94660"/>
  </p:normalViewPr>
  <p:slideViewPr>
    <p:cSldViewPr snapToGrid="0">
      <p:cViewPr>
        <p:scale>
          <a:sx n="100" d="100"/>
          <a:sy n="100" d="100"/>
        </p:scale>
        <p:origin x="19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4FE21F-7E5A-4107-8FA0-0D05B4AB7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4062A55-4AF2-4283-810C-61085FF2F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BC167A-DB9D-4EB9-B07D-ECCEE3BA5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63A372-05FD-48F9-BADB-8DB89EB71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E96F60-6644-4557-ADD1-B8A06328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98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659F59-DE33-4BA0-8023-E674F2F7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F68AA11-7386-4A27-B3D5-BC1F8B5C1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024CD2-8102-4D2A-90B3-03647F9A0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B51363-C6D9-41D6-BCA6-0B9767EEF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57B9497-56B9-4156-B5AF-EE5945CCF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242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6255309-C0AE-4FD3-81CF-74B369D377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584676A-24A9-4DA1-9758-22F592FBB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ED49BB-9EF3-4B17-BAA3-C7E16580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140F0A0-03CB-44CD-B057-DC5725FBE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F47A5C-D6D9-4C88-A823-DA2FB941A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095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F8CA46-9C2C-4FAE-806A-4FD2951DF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C81837-EBDE-436E-8863-584E1EF2C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DFB25B-2786-4E92-8E19-FBED54782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ACA79D-CAF1-441F-BF17-7B7F9F315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98FE5A-0DA4-40FC-8AA1-37D8845DE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432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16F410-8DF4-4F09-B6BD-6BD21F69B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821C111-812F-434B-9B15-F74DE503F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C0629D-4AB3-4431-BD22-ECCFA51E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66C115-B70A-4F29-B90F-B74342894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EDFC9A-57D5-471F-A75A-4221405DF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625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B3B381-1888-4AA1-8AC8-2F6544D80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C8670F-3D2C-4C53-AA86-F2C3EBEB1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CFAD6A9-FED7-49B9-989C-0CCBF607A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2F083C-D4C4-4C50-BD88-95BE347A8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6F7F2B0-ADB4-47AF-AB34-75B66D2CA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78F6D3F-3EFC-44DC-9968-1DD9969E2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246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A27790-50FB-4588-93D2-6F328BEA8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8D9B565-C13C-467E-9119-342339F34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A5B9889-EF5C-4378-A4EE-C8EBF3501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887C32D-9A4C-47AB-94E2-3C6DD660F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454AB47-18C1-481A-B84E-F2E42071E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5045C1E-6993-4851-9EE0-5626EAF1C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0B20B46-9839-4EE5-AF10-A4DD6FA75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C2DE77B-35C4-4A66-93C9-CC75E0BF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937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D652DB-A163-4480-99BF-F2F4F81E0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06D101E-3CC1-4FF5-B584-B35695AA3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1A482EF-E449-4FF8-BD15-E151FAD9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F754AF1-5E15-44D3-8EC0-690D77D7C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9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60FAE15-4E01-4978-9636-938716F61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91DA996-3C76-4B41-8DEE-4A9F38988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D121F0D-EF7C-4BBB-82D4-9D1417E09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90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DD6BBA-8BE5-440B-B029-BF3276E13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FFC4AD-1A1F-4325-BFD6-146D5EFB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D8451A-7AE2-4EF2-AE9D-C2A6FF2D9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BBEA4E6-D2EF-445F-A1D6-D52C33BAE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2EC4A4E-B01C-4B77-8CEE-F4791BE31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91651A6-87AC-4351-A80C-D6890C251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765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9C3CE9-078C-455C-A4CF-EE5E0E9E6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DD11EA3-C4E1-4089-ADEA-99AC8A5E27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6ABFCA2-7132-42A7-B361-50BF9F0D8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BB18FA9-AF97-442E-B798-D6A1FEC8B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DA8A364-ED33-43A0-BC40-F8EDE6B03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65451AC-C88F-49C5-A905-0D7545FC7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07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E11DA9A-F730-4D0D-AD4C-B9379C1DC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A184A6-A1AB-4CD3-957E-E6CA74948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B2067-FFB6-41F8-A10A-9CCC35FB8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BD803-F97D-4EA2-9CC0-34A86871603F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D52B15F-5D61-49AA-B7FD-489AD766A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5084BA0-CC04-4639-9BC7-DE7CEF56F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04424-5692-476D-862A-D15563096C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30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Tif"/><Relationship Id="rId4" Type="http://schemas.openxmlformats.org/officeDocument/2006/relationships/image" Target="../media/image5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E965EF4-B8E4-4A9F-BBDE-EF2478478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754" y="1171170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AE86DB-AE41-4AED-9548-A0694E1AD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754" y="3113705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CE6B2D-D58D-47B0-BC1B-53E32D64A6CE}"/>
              </a:ext>
            </a:extLst>
          </p:cNvPr>
          <p:cNvSpPr txBox="1"/>
          <p:nvPr/>
        </p:nvSpPr>
        <p:spPr>
          <a:xfrm>
            <a:off x="326561" y="549094"/>
            <a:ext cx="1930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1A original blot</a:t>
            </a:r>
            <a:endParaRPr lang="ko-KR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976659-54BC-425B-97E4-2CBC9EC2DE9F}"/>
              </a:ext>
            </a:extLst>
          </p:cNvPr>
          <p:cNvSpPr txBox="1"/>
          <p:nvPr/>
        </p:nvSpPr>
        <p:spPr>
          <a:xfrm>
            <a:off x="254345" y="2136473"/>
            <a:ext cx="11288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MMP-9 (92 </a:t>
            </a:r>
            <a:r>
              <a:rPr lang="en-US" altLang="ko-KR" sz="1050" dirty="0" err="1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kDa</a:t>
            </a:r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0AA083-524B-4F77-9B92-9F0BC1046D69}"/>
              </a:ext>
            </a:extLst>
          </p:cNvPr>
          <p:cNvSpPr txBox="1"/>
          <p:nvPr/>
        </p:nvSpPr>
        <p:spPr>
          <a:xfrm>
            <a:off x="344956" y="3923908"/>
            <a:ext cx="10743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-actin (45 </a:t>
            </a:r>
            <a:r>
              <a:rPr lang="en-US" altLang="ko-KR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6" name="Line 65">
            <a:extLst>
              <a:ext uri="{FF2B5EF4-FFF2-40B4-BE49-F238E27FC236}">
                <a16:creationId xmlns:a16="http://schemas.microsoft.com/office/drawing/2014/main" id="{3EC40ECD-8C0D-4F4A-AEB6-39BEA26BEC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7072" y="2262430"/>
            <a:ext cx="16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stealth" w="lg" len="lg"/>
          </a:ln>
        </p:spPr>
        <p:txBody>
          <a:bodyPr/>
          <a:lstStyle/>
          <a:p>
            <a:endParaRPr lang="ko-KR" altLang="en-US" sz="105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65">
            <a:extLst>
              <a:ext uri="{FF2B5EF4-FFF2-40B4-BE49-F238E27FC236}">
                <a16:creationId xmlns:a16="http://schemas.microsoft.com/office/drawing/2014/main" id="{19A8E91C-4D40-4FD8-B2A8-990A9F0B0A6D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3180" y="4049499"/>
            <a:ext cx="16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stealth" w="lg" len="lg"/>
          </a:ln>
        </p:spPr>
        <p:txBody>
          <a:bodyPr/>
          <a:lstStyle/>
          <a:p>
            <a:endParaRPr lang="ko-KR" altLang="en-US" sz="105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B826C2-DFC4-0963-4F5C-0A198CA1B2CB}"/>
              </a:ext>
            </a:extLst>
          </p:cNvPr>
          <p:cNvSpPr txBox="1"/>
          <p:nvPr/>
        </p:nvSpPr>
        <p:spPr>
          <a:xfrm>
            <a:off x="140130" y="58695"/>
            <a:ext cx="2012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Western</a:t>
            </a:r>
            <a:r>
              <a:rPr lang="ko-KR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blotting</a:t>
            </a:r>
            <a:endParaRPr lang="ko-KR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24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7740150-D5A8-AE11-6188-5433A6A3A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22" y="3170854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B1F3BEB-ABF5-7E07-ED94-6D2AB3246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390" y="1180036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CE6B2D-D58D-47B0-BC1B-53E32D64A6CE}"/>
              </a:ext>
            </a:extLst>
          </p:cNvPr>
          <p:cNvSpPr txBox="1"/>
          <p:nvPr/>
        </p:nvSpPr>
        <p:spPr>
          <a:xfrm>
            <a:off x="326561" y="549094"/>
            <a:ext cx="1930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2B original blot</a:t>
            </a:r>
            <a:endParaRPr lang="ko-KR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094ACC9-0278-4766-B3A8-912BA6130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47" y="3170855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B6943DB-E14B-499B-89AD-EF1967607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47" y="1180036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77D722A4-A69D-47DF-B111-DD09F73A2823}"/>
              </a:ext>
            </a:extLst>
          </p:cNvPr>
          <p:cNvSpPr/>
          <p:nvPr/>
        </p:nvSpPr>
        <p:spPr>
          <a:xfrm>
            <a:off x="8315315" y="1180036"/>
            <a:ext cx="1035050" cy="3676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9AE0EB-2F48-466C-B61C-721FA39A542E}"/>
              </a:ext>
            </a:extLst>
          </p:cNvPr>
          <p:cNvSpPr txBox="1"/>
          <p:nvPr/>
        </p:nvSpPr>
        <p:spPr>
          <a:xfrm>
            <a:off x="8916027" y="918426"/>
            <a:ext cx="4828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/>
              <a:t>48 h</a:t>
            </a:r>
            <a:endParaRPr lang="ko-KR" altLang="en-US" sz="11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976659-54BC-425B-97E4-2CBC9EC2DE9F}"/>
              </a:ext>
            </a:extLst>
          </p:cNvPr>
          <p:cNvSpPr txBox="1"/>
          <p:nvPr/>
        </p:nvSpPr>
        <p:spPr>
          <a:xfrm>
            <a:off x="254345" y="2136473"/>
            <a:ext cx="11288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MMP-9 (92 </a:t>
            </a:r>
            <a:r>
              <a:rPr lang="en-US" altLang="ko-KR" sz="1050" dirty="0" err="1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kDa</a:t>
            </a:r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0AA083-524B-4F77-9B92-9F0BC1046D69}"/>
              </a:ext>
            </a:extLst>
          </p:cNvPr>
          <p:cNvSpPr txBox="1"/>
          <p:nvPr/>
        </p:nvSpPr>
        <p:spPr>
          <a:xfrm>
            <a:off x="344956" y="3923908"/>
            <a:ext cx="10743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-actin (45 </a:t>
            </a:r>
            <a:r>
              <a:rPr lang="en-US" altLang="ko-KR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6" name="Line 65">
            <a:extLst>
              <a:ext uri="{FF2B5EF4-FFF2-40B4-BE49-F238E27FC236}">
                <a16:creationId xmlns:a16="http://schemas.microsoft.com/office/drawing/2014/main" id="{3EC40ECD-8C0D-4F4A-AEB6-39BEA26BEC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7072" y="2262430"/>
            <a:ext cx="16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stealth" w="lg" len="lg"/>
          </a:ln>
        </p:spPr>
        <p:txBody>
          <a:bodyPr/>
          <a:lstStyle/>
          <a:p>
            <a:endParaRPr lang="ko-KR" altLang="en-US" sz="105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65">
            <a:extLst>
              <a:ext uri="{FF2B5EF4-FFF2-40B4-BE49-F238E27FC236}">
                <a16:creationId xmlns:a16="http://schemas.microsoft.com/office/drawing/2014/main" id="{19A8E91C-4D40-4FD8-B2A8-990A9F0B0A6D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3180" y="4049499"/>
            <a:ext cx="16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stealth" w="lg" len="lg"/>
          </a:ln>
        </p:spPr>
        <p:txBody>
          <a:bodyPr/>
          <a:lstStyle/>
          <a:p>
            <a:endParaRPr lang="ko-KR" altLang="en-US" sz="105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272122F-E904-2423-676B-69FA6C2096EB}"/>
              </a:ext>
            </a:extLst>
          </p:cNvPr>
          <p:cNvSpPr/>
          <p:nvPr/>
        </p:nvSpPr>
        <p:spPr>
          <a:xfrm>
            <a:off x="2660239" y="1234830"/>
            <a:ext cx="1035050" cy="3676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47C4E-D48D-B779-453B-C7A13D203751}"/>
              </a:ext>
            </a:extLst>
          </p:cNvPr>
          <p:cNvSpPr txBox="1"/>
          <p:nvPr/>
        </p:nvSpPr>
        <p:spPr>
          <a:xfrm>
            <a:off x="2978983" y="859292"/>
            <a:ext cx="4828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/>
              <a:t>24 h</a:t>
            </a:r>
            <a:endParaRPr lang="ko-KR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90926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DB76FB0-1699-4017-86B9-866511B44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440" y="3295905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BF04B59-E310-4719-90EB-5D2F8C87D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440" y="1314705"/>
            <a:ext cx="2520000" cy="18713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8C25DA9D-1ADB-407D-BF94-06FE243E1ECD}"/>
              </a:ext>
            </a:extLst>
          </p:cNvPr>
          <p:cNvSpPr/>
          <p:nvPr/>
        </p:nvSpPr>
        <p:spPr>
          <a:xfrm>
            <a:off x="3197215" y="1720850"/>
            <a:ext cx="809635" cy="2628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C04598-3A64-4277-A3BD-8B9B96AE43FA}"/>
              </a:ext>
            </a:extLst>
          </p:cNvPr>
          <p:cNvSpPr txBox="1"/>
          <p:nvPr/>
        </p:nvSpPr>
        <p:spPr>
          <a:xfrm>
            <a:off x="326561" y="549094"/>
            <a:ext cx="1930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5B original blot</a:t>
            </a:r>
            <a:endParaRPr lang="ko-KR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01CBF6-AD61-4AB0-8C11-A07040599A34}"/>
              </a:ext>
            </a:extLst>
          </p:cNvPr>
          <p:cNvSpPr txBox="1"/>
          <p:nvPr/>
        </p:nvSpPr>
        <p:spPr>
          <a:xfrm>
            <a:off x="254345" y="2136473"/>
            <a:ext cx="11288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MMP-9 (92 </a:t>
            </a:r>
            <a:r>
              <a:rPr lang="en-US" altLang="ko-KR" sz="1050" dirty="0" err="1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kDa</a:t>
            </a:r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5E1D53-7D5D-470E-80AF-86F449387714}"/>
              </a:ext>
            </a:extLst>
          </p:cNvPr>
          <p:cNvSpPr txBox="1"/>
          <p:nvPr/>
        </p:nvSpPr>
        <p:spPr>
          <a:xfrm>
            <a:off x="344956" y="3923908"/>
            <a:ext cx="10743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-actin (45 </a:t>
            </a:r>
            <a:r>
              <a:rPr lang="en-US" altLang="ko-KR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Line 65">
            <a:extLst>
              <a:ext uri="{FF2B5EF4-FFF2-40B4-BE49-F238E27FC236}">
                <a16:creationId xmlns:a16="http://schemas.microsoft.com/office/drawing/2014/main" id="{4B83EE60-DDFA-4754-B5C7-3CF62BC028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7072" y="2262430"/>
            <a:ext cx="16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stealth" w="lg" len="lg"/>
          </a:ln>
        </p:spPr>
        <p:txBody>
          <a:bodyPr/>
          <a:lstStyle/>
          <a:p>
            <a:endParaRPr lang="ko-KR" altLang="en-US" sz="105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65">
            <a:extLst>
              <a:ext uri="{FF2B5EF4-FFF2-40B4-BE49-F238E27FC236}">
                <a16:creationId xmlns:a16="http://schemas.microsoft.com/office/drawing/2014/main" id="{701F2A89-724D-4EBA-B903-234AD06D658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3180" y="4049499"/>
            <a:ext cx="16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stealth" w="lg" len="lg"/>
          </a:ln>
        </p:spPr>
        <p:txBody>
          <a:bodyPr/>
          <a:lstStyle/>
          <a:p>
            <a:endParaRPr lang="ko-KR" altLang="en-US" sz="105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2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ECE6B2D-D58D-47B0-BC1B-53E32D64A6CE}"/>
              </a:ext>
            </a:extLst>
          </p:cNvPr>
          <p:cNvSpPr txBox="1"/>
          <p:nvPr/>
        </p:nvSpPr>
        <p:spPr>
          <a:xfrm>
            <a:off x="326561" y="549094"/>
            <a:ext cx="2518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1A and 5B original blot</a:t>
            </a:r>
            <a:endParaRPr lang="ko-KR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976659-54BC-425B-97E4-2CBC9EC2DE9F}"/>
              </a:ext>
            </a:extLst>
          </p:cNvPr>
          <p:cNvSpPr txBox="1"/>
          <p:nvPr/>
        </p:nvSpPr>
        <p:spPr>
          <a:xfrm>
            <a:off x="254345" y="2136473"/>
            <a:ext cx="11288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MMP-9 (92 </a:t>
            </a:r>
            <a:r>
              <a:rPr lang="en-US" altLang="ko-KR" sz="1050" dirty="0" err="1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kDa</a:t>
            </a:r>
            <a:r>
              <a:rPr lang="en-US" altLang="ko-KR" sz="105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65">
            <a:extLst>
              <a:ext uri="{FF2B5EF4-FFF2-40B4-BE49-F238E27FC236}">
                <a16:creationId xmlns:a16="http://schemas.microsoft.com/office/drawing/2014/main" id="{3EC40ECD-8C0D-4F4A-AEB6-39BEA26BEC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7072" y="2262430"/>
            <a:ext cx="16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stealth" w="lg" len="lg"/>
          </a:ln>
        </p:spPr>
        <p:txBody>
          <a:bodyPr/>
          <a:lstStyle/>
          <a:p>
            <a:endParaRPr lang="ko-KR" altLang="en-US" sz="105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B826C2-DFC4-0963-4F5C-0A198CA1B2CB}"/>
              </a:ext>
            </a:extLst>
          </p:cNvPr>
          <p:cNvSpPr txBox="1"/>
          <p:nvPr/>
        </p:nvSpPr>
        <p:spPr>
          <a:xfrm>
            <a:off x="148597" y="0"/>
            <a:ext cx="1609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Zymography</a:t>
            </a:r>
            <a:endParaRPr lang="ko-KR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 descr="블랙, 스크린샷, 모노크롬, 흑백이(가) 표시된 사진&#10;&#10;자동 생성된 설명">
            <a:extLst>
              <a:ext uri="{FF2B5EF4-FFF2-40B4-BE49-F238E27FC236}">
                <a16:creationId xmlns:a16="http://schemas.microsoft.com/office/drawing/2014/main" id="{978E666A-01D9-5A03-5E3C-E2817A95C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223" y="1132779"/>
            <a:ext cx="5400000" cy="406462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B9FCA6B-A63F-8062-BF45-4BAC36B98ABB}"/>
              </a:ext>
            </a:extLst>
          </p:cNvPr>
          <p:cNvSpPr/>
          <p:nvPr/>
        </p:nvSpPr>
        <p:spPr>
          <a:xfrm>
            <a:off x="2882899" y="2136473"/>
            <a:ext cx="1286933" cy="2628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23671D4-3C92-052F-B420-DD3434C931AF}"/>
              </a:ext>
            </a:extLst>
          </p:cNvPr>
          <p:cNvSpPr/>
          <p:nvPr/>
        </p:nvSpPr>
        <p:spPr>
          <a:xfrm>
            <a:off x="4278377" y="2136473"/>
            <a:ext cx="1009650" cy="2628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77A32D-0CDE-44FE-9BD6-8C9F9F0034AE}"/>
              </a:ext>
            </a:extLst>
          </p:cNvPr>
          <p:cNvSpPr txBox="1"/>
          <p:nvPr/>
        </p:nvSpPr>
        <p:spPr>
          <a:xfrm>
            <a:off x="3062322" y="4799385"/>
            <a:ext cx="1216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1A</a:t>
            </a:r>
            <a:endParaRPr lang="ko-KR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989E57-D040-927B-830B-BA351582BABA}"/>
              </a:ext>
            </a:extLst>
          </p:cNvPr>
          <p:cNvSpPr txBox="1"/>
          <p:nvPr/>
        </p:nvSpPr>
        <p:spPr>
          <a:xfrm>
            <a:off x="4365763" y="4799386"/>
            <a:ext cx="1216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5B</a:t>
            </a:r>
            <a:endParaRPr lang="ko-KR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37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67</Words>
  <Application>Microsoft Office PowerPoint</Application>
  <PresentationFormat>와이드스크린</PresentationFormat>
  <Paragraphs>17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송 현경</dc:creator>
  <cp:lastModifiedBy>5255</cp:lastModifiedBy>
  <cp:revision>4</cp:revision>
  <dcterms:created xsi:type="dcterms:W3CDTF">2023-07-26T00:31:28Z</dcterms:created>
  <dcterms:modified xsi:type="dcterms:W3CDTF">2023-07-26T06:41:27Z</dcterms:modified>
</cp:coreProperties>
</file>