
<file path=[Content_Types].xml><?xml version="1.0" encoding="utf-8"?>
<Types xmlns="http://schemas.openxmlformats.org/package/2006/content-types">
  <Default Extension="avi" ContentType="video/x-msvideo"/>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411" r:id="rId3"/>
    <p:sldId id="272" r:id="rId4"/>
    <p:sldId id="412" r:id="rId5"/>
    <p:sldId id="423" r:id="rId6"/>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08" d="100"/>
          <a:sy n="108" d="100"/>
        </p:scale>
        <p:origin x="14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ijer, Bert" userId="d329d65c-b0b2-4b2f-8ef4-14946a9173be" providerId="ADAL" clId="{A185D19C-D907-457C-9267-FC638A57CC4A}"/>
    <pc:docChg chg="modSld">
      <pc:chgData name="Meijer, Bert" userId="d329d65c-b0b2-4b2f-8ef4-14946a9173be" providerId="ADAL" clId="{A185D19C-D907-457C-9267-FC638A57CC4A}" dt="2023-07-16T11:13:14.704" v="23" actId="14100"/>
      <pc:docMkLst>
        <pc:docMk/>
      </pc:docMkLst>
      <pc:sldChg chg="modSp mod">
        <pc:chgData name="Meijer, Bert" userId="d329d65c-b0b2-4b2f-8ef4-14946a9173be" providerId="ADAL" clId="{A185D19C-D907-457C-9267-FC638A57CC4A}" dt="2023-07-16T11:13:14.704" v="23" actId="14100"/>
        <pc:sldMkLst>
          <pc:docMk/>
          <pc:sldMk cId="3313341515" sldId="272"/>
        </pc:sldMkLst>
        <pc:spChg chg="mod">
          <ac:chgData name="Meijer, Bert" userId="d329d65c-b0b2-4b2f-8ef4-14946a9173be" providerId="ADAL" clId="{A185D19C-D907-457C-9267-FC638A57CC4A}" dt="2023-07-16T11:12:02.269" v="18" actId="20577"/>
          <ac:spMkLst>
            <pc:docMk/>
            <pc:sldMk cId="3313341515" sldId="272"/>
            <ac:spMk id="13" creationId="{16F72FB6-059D-453B-9061-9111A8ABAD6E}"/>
          </ac:spMkLst>
        </pc:spChg>
        <pc:picChg chg="mod">
          <ac:chgData name="Meijer, Bert" userId="d329d65c-b0b2-4b2f-8ef4-14946a9173be" providerId="ADAL" clId="{A185D19C-D907-457C-9267-FC638A57CC4A}" dt="2023-07-16T11:13:14.704" v="23" actId="14100"/>
          <ac:picMkLst>
            <pc:docMk/>
            <pc:sldMk cId="3313341515" sldId="272"/>
            <ac:picMk id="4" creationId="{6D5F6274-AC9E-4CFB-AC57-DBD0798963D9}"/>
          </ac:picMkLst>
        </pc:picChg>
      </pc:sldChg>
      <pc:sldChg chg="modSp mod">
        <pc:chgData name="Meijer, Bert" userId="d329d65c-b0b2-4b2f-8ef4-14946a9173be" providerId="ADAL" clId="{A185D19C-D907-457C-9267-FC638A57CC4A}" dt="2023-07-16T11:13:04.417" v="22" actId="20577"/>
        <pc:sldMkLst>
          <pc:docMk/>
          <pc:sldMk cId="2553346553" sldId="411"/>
        </pc:sldMkLst>
        <pc:spChg chg="mod">
          <ac:chgData name="Meijer, Bert" userId="d329d65c-b0b2-4b2f-8ef4-14946a9173be" providerId="ADAL" clId="{A185D19C-D907-457C-9267-FC638A57CC4A}" dt="2023-07-16T11:13:04.417" v="22" actId="20577"/>
          <ac:spMkLst>
            <pc:docMk/>
            <pc:sldMk cId="2553346553" sldId="411"/>
            <ac:spMk id="5" creationId="{AD313DD6-85E5-4903-BF98-4E9589E25061}"/>
          </ac:spMkLst>
        </pc:spChg>
      </pc:sldChg>
      <pc:sldChg chg="modSp mod">
        <pc:chgData name="Meijer, Bert" userId="d329d65c-b0b2-4b2f-8ef4-14946a9173be" providerId="ADAL" clId="{A185D19C-D907-457C-9267-FC638A57CC4A}" dt="2023-07-16T11:12:22.912" v="19" actId="6549"/>
        <pc:sldMkLst>
          <pc:docMk/>
          <pc:sldMk cId="244146239" sldId="412"/>
        </pc:sldMkLst>
        <pc:spChg chg="mod">
          <ac:chgData name="Meijer, Bert" userId="d329d65c-b0b2-4b2f-8ef4-14946a9173be" providerId="ADAL" clId="{A185D19C-D907-457C-9267-FC638A57CC4A}" dt="2023-07-16T11:12:22.912" v="19" actId="6549"/>
          <ac:spMkLst>
            <pc:docMk/>
            <pc:sldMk cId="244146239" sldId="412"/>
            <ac:spMk id="11" creationId="{9DFB68FF-E93C-432B-9550-DC75C38BE1BF}"/>
          </ac:spMkLst>
        </pc:spChg>
      </pc:sldChg>
      <pc:sldChg chg="modSp mod">
        <pc:chgData name="Meijer, Bert" userId="d329d65c-b0b2-4b2f-8ef4-14946a9173be" providerId="ADAL" clId="{A185D19C-D907-457C-9267-FC638A57CC4A}" dt="2023-07-16T11:12:39.648" v="21" actId="20577"/>
        <pc:sldMkLst>
          <pc:docMk/>
          <pc:sldMk cId="951254546" sldId="423"/>
        </pc:sldMkLst>
        <pc:spChg chg="mod">
          <ac:chgData name="Meijer, Bert" userId="d329d65c-b0b2-4b2f-8ef4-14946a9173be" providerId="ADAL" clId="{A185D19C-D907-457C-9267-FC638A57CC4A}" dt="2023-07-16T11:12:39.648" v="21" actId="20577"/>
          <ac:spMkLst>
            <pc:docMk/>
            <pc:sldMk cId="951254546" sldId="423"/>
            <ac:spMk id="2" creationId="{A08EFF63-9EF0-F630-BA08-0DAB91D8DC5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012A45-440E-4FB7-A19B-75D422E0A169}" type="datetimeFigureOut">
              <a:rPr lang="LID4096" smtClean="0"/>
              <a:t>07/16/2023</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49C4B3-A9A0-4CD9-B0C6-2AA668706930}" type="slidenum">
              <a:rPr lang="LID4096" smtClean="0"/>
              <a:t>‹#›</a:t>
            </a:fld>
            <a:endParaRPr lang="LID4096"/>
          </a:p>
        </p:txBody>
      </p:sp>
    </p:spTree>
    <p:extLst>
      <p:ext uri="{BB962C8B-B14F-4D97-AF65-F5344CB8AC3E}">
        <p14:creationId xmlns:p14="http://schemas.microsoft.com/office/powerpoint/2010/main" val="16557119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Movie S1</a:t>
            </a:r>
            <a:endParaRPr lang="LID4096" b="1" dirty="0"/>
          </a:p>
        </p:txBody>
      </p:sp>
      <p:sp>
        <p:nvSpPr>
          <p:cNvPr id="4" name="Slide Number Placeholder 3"/>
          <p:cNvSpPr>
            <a:spLocks noGrp="1"/>
          </p:cNvSpPr>
          <p:nvPr>
            <p:ph type="sldNum" sz="quarter" idx="5"/>
          </p:nvPr>
        </p:nvSpPr>
        <p:spPr/>
        <p:txBody>
          <a:bodyPr/>
          <a:lstStyle/>
          <a:p>
            <a:fld id="{9F380E64-50F0-49BA-A06E-FE6749CA6BFD}" type="slidenum">
              <a:rPr lang="LID4096" smtClean="0"/>
              <a:t>2</a:t>
            </a:fld>
            <a:endParaRPr lang="LID4096"/>
          </a:p>
        </p:txBody>
      </p:sp>
    </p:spTree>
    <p:extLst>
      <p:ext uri="{BB962C8B-B14F-4D97-AF65-F5344CB8AC3E}">
        <p14:creationId xmlns:p14="http://schemas.microsoft.com/office/powerpoint/2010/main" val="112366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Movie S2</a:t>
            </a:r>
            <a:endParaRPr lang="LID4096" b="1" dirty="0"/>
          </a:p>
        </p:txBody>
      </p:sp>
      <p:sp>
        <p:nvSpPr>
          <p:cNvPr id="4" name="Slide Number Placeholder 3"/>
          <p:cNvSpPr>
            <a:spLocks noGrp="1"/>
          </p:cNvSpPr>
          <p:nvPr>
            <p:ph type="sldNum" sz="quarter" idx="5"/>
          </p:nvPr>
        </p:nvSpPr>
        <p:spPr/>
        <p:txBody>
          <a:bodyPr/>
          <a:lstStyle/>
          <a:p>
            <a:fld id="{9981F080-F38D-42B4-9E2E-E34CD06C6751}" type="slidenum">
              <a:rPr lang="LID4096" smtClean="0"/>
              <a:t>3</a:t>
            </a:fld>
            <a:endParaRPr lang="LID4096"/>
          </a:p>
        </p:txBody>
      </p:sp>
    </p:spTree>
    <p:extLst>
      <p:ext uri="{BB962C8B-B14F-4D97-AF65-F5344CB8AC3E}">
        <p14:creationId xmlns:p14="http://schemas.microsoft.com/office/powerpoint/2010/main" val="66182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Movie S3</a:t>
            </a:r>
            <a:endParaRPr lang="LID4096" b="1" dirty="0"/>
          </a:p>
        </p:txBody>
      </p:sp>
      <p:sp>
        <p:nvSpPr>
          <p:cNvPr id="4" name="Slide Number Placeholder 3"/>
          <p:cNvSpPr>
            <a:spLocks noGrp="1"/>
          </p:cNvSpPr>
          <p:nvPr>
            <p:ph type="sldNum" sz="quarter" idx="5"/>
          </p:nvPr>
        </p:nvSpPr>
        <p:spPr/>
        <p:txBody>
          <a:bodyPr/>
          <a:lstStyle/>
          <a:p>
            <a:fld id="{9F380E64-50F0-49BA-A06E-FE6749CA6BFD}" type="slidenum">
              <a:rPr lang="LID4096" smtClean="0"/>
              <a:t>4</a:t>
            </a:fld>
            <a:endParaRPr lang="LID4096"/>
          </a:p>
        </p:txBody>
      </p:sp>
    </p:spTree>
    <p:extLst>
      <p:ext uri="{BB962C8B-B14F-4D97-AF65-F5344CB8AC3E}">
        <p14:creationId xmlns:p14="http://schemas.microsoft.com/office/powerpoint/2010/main" val="1212412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Movis</a:t>
            </a:r>
            <a:r>
              <a:rPr lang="en-US" b="1" dirty="0"/>
              <a:t> S4</a:t>
            </a:r>
            <a:endParaRPr lang="LID4096" b="1" dirty="0"/>
          </a:p>
        </p:txBody>
      </p:sp>
      <p:sp>
        <p:nvSpPr>
          <p:cNvPr id="4" name="Slide Number Placeholder 3"/>
          <p:cNvSpPr>
            <a:spLocks noGrp="1"/>
          </p:cNvSpPr>
          <p:nvPr>
            <p:ph type="sldNum" sz="quarter" idx="5"/>
          </p:nvPr>
        </p:nvSpPr>
        <p:spPr/>
        <p:txBody>
          <a:bodyPr/>
          <a:lstStyle/>
          <a:p>
            <a:fld id="{9F380E64-50F0-49BA-A06E-FE6749CA6BFD}" type="slidenum">
              <a:rPr lang="LID4096" smtClean="0"/>
              <a:t>5</a:t>
            </a:fld>
            <a:endParaRPr lang="LID4096"/>
          </a:p>
        </p:txBody>
      </p:sp>
    </p:spTree>
    <p:extLst>
      <p:ext uri="{BB962C8B-B14F-4D97-AF65-F5344CB8AC3E}">
        <p14:creationId xmlns:p14="http://schemas.microsoft.com/office/powerpoint/2010/main" val="1077187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CAF96-F73C-4863-A790-330025ECC3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34E5CE98-0449-421B-86A2-A7F99D78FA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DF429FCF-7DD9-4E9A-9A38-9432FB50479C}"/>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5" name="Footer Placeholder 4">
            <a:extLst>
              <a:ext uri="{FF2B5EF4-FFF2-40B4-BE49-F238E27FC236}">
                <a16:creationId xmlns:a16="http://schemas.microsoft.com/office/drawing/2014/main" id="{54D72EFD-3823-4BA8-9306-66E49007F933}"/>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F3974DA1-1D63-4FA7-A3DB-F6AF34D6A4BD}"/>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424037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EDE97-C602-4C8E-8E07-233033EB09BC}"/>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5AB3F8F2-ECC9-4B02-8F22-28BEEA6C0A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EF2E645A-D03C-43D9-B670-13599C20F2E8}"/>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5" name="Footer Placeholder 4">
            <a:extLst>
              <a:ext uri="{FF2B5EF4-FFF2-40B4-BE49-F238E27FC236}">
                <a16:creationId xmlns:a16="http://schemas.microsoft.com/office/drawing/2014/main" id="{CB8D1E93-F56A-4FB0-BDE7-BB0C4128577B}"/>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0446921-43AC-4FB3-9437-89824569DB42}"/>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227823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91E377-F097-469E-8E64-3EEE374D57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33908620-4238-4513-8301-A72023C796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281A4F91-BD53-43C1-AD6D-C4080611E5EC}"/>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5" name="Footer Placeholder 4">
            <a:extLst>
              <a:ext uri="{FF2B5EF4-FFF2-40B4-BE49-F238E27FC236}">
                <a16:creationId xmlns:a16="http://schemas.microsoft.com/office/drawing/2014/main" id="{63780048-A39D-436E-AEC4-E90F5903D2AC}"/>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2FE41981-4DA0-4B57-8E4F-F97379CC4C6A}"/>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223583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13445-FCA5-4962-9D11-7BAA243829A6}"/>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171C5E61-FC56-4E0B-B4EB-3F93036566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2B618AB0-8196-4CB1-B685-F06E3BB55E69}"/>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5" name="Footer Placeholder 4">
            <a:extLst>
              <a:ext uri="{FF2B5EF4-FFF2-40B4-BE49-F238E27FC236}">
                <a16:creationId xmlns:a16="http://schemas.microsoft.com/office/drawing/2014/main" id="{16D5378D-C80C-46F5-85FA-3701353535CE}"/>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D1F338B-6815-4EAB-9D70-CB61B673963F}"/>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3643504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AF8E7-DBD2-4F02-9430-196CE0DE98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8B4FFBFF-DD9F-439B-9825-0E08D1C7FC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49571D-60BD-43E4-9441-A678FBF187DC}"/>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5" name="Footer Placeholder 4">
            <a:extLst>
              <a:ext uri="{FF2B5EF4-FFF2-40B4-BE49-F238E27FC236}">
                <a16:creationId xmlns:a16="http://schemas.microsoft.com/office/drawing/2014/main" id="{D086C6AD-00A6-4B28-89A1-F37DF933B1A9}"/>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57D10F4F-D895-4751-AEDD-F8BF6548E531}"/>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337070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D489C-D111-4DF2-BC7F-6BD05C46DD71}"/>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C0906E84-7069-4EE6-ACAC-E0B5C07634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2ED30B8E-EB73-45A5-97C1-E2305CFE03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85FDCACB-091E-4997-9969-AE9660015271}"/>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6" name="Footer Placeholder 5">
            <a:extLst>
              <a:ext uri="{FF2B5EF4-FFF2-40B4-BE49-F238E27FC236}">
                <a16:creationId xmlns:a16="http://schemas.microsoft.com/office/drawing/2014/main" id="{E1FDA630-0F7C-4141-B416-3DF2D64E0B42}"/>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D288809F-A04D-41B6-B732-00CCBCAC241E}"/>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300405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43F8D-ED67-4534-B390-CC448D3500AD}"/>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E73173E9-51DC-4BE1-B09E-696C7371A4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00CE8B-7DD5-4516-9DFA-8FEAD97940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C8F3DD40-FEDE-45A5-9266-9F53607CAE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8FE33A-F238-491E-B10E-A07A02EEFE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DF7FAD53-6835-4B5B-9BAA-DF4BDBACC633}"/>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8" name="Footer Placeholder 7">
            <a:extLst>
              <a:ext uri="{FF2B5EF4-FFF2-40B4-BE49-F238E27FC236}">
                <a16:creationId xmlns:a16="http://schemas.microsoft.com/office/drawing/2014/main" id="{D57C3A51-AAFA-467E-A440-338ACE83380A}"/>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0442EA26-C4A3-4284-B482-95400ADF0250}"/>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2476822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25E75-9F54-4634-BACE-B16755B98D09}"/>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951D08CC-A150-4BF8-98B6-02774067DA9C}"/>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4" name="Footer Placeholder 3">
            <a:extLst>
              <a:ext uri="{FF2B5EF4-FFF2-40B4-BE49-F238E27FC236}">
                <a16:creationId xmlns:a16="http://schemas.microsoft.com/office/drawing/2014/main" id="{B2B80FEE-55CD-4F59-A649-AE9E1E240ABF}"/>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60B93B64-BC43-421E-AABE-7567040CFBA6}"/>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58489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815F87-54F7-4067-8BCB-1973BCAEC12A}"/>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3" name="Footer Placeholder 2">
            <a:extLst>
              <a:ext uri="{FF2B5EF4-FFF2-40B4-BE49-F238E27FC236}">
                <a16:creationId xmlns:a16="http://schemas.microsoft.com/office/drawing/2014/main" id="{1F0641D7-09D9-48E7-A6F1-CFD0F05331F3}"/>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8AC8872F-B9C9-4520-97D8-4DB43E07A12A}"/>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3079476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750C9-A2A6-40DB-96D1-7D14CC439D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2D9BEBC5-E156-44D0-9FA9-EF9AFCF185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2870D668-8959-4D9A-8DBF-FE52BDAB8A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811753-45A8-4E0D-9BC8-18C8476E34E6}"/>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6" name="Footer Placeholder 5">
            <a:extLst>
              <a:ext uri="{FF2B5EF4-FFF2-40B4-BE49-F238E27FC236}">
                <a16:creationId xmlns:a16="http://schemas.microsoft.com/office/drawing/2014/main" id="{61D72FD9-59B1-483C-B246-DD2A0031D47D}"/>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A65AC5F7-4334-4AAD-B74B-655C3F15B322}"/>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405924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38C35-7982-43DC-9733-2E501B799B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6A87CCAC-8FEC-420B-B799-F940C5CB06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D299B62A-7668-4F6E-A6B7-9207DB27A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EEC7BD-E0D2-4623-AB2D-B010B715D08F}"/>
              </a:ext>
            </a:extLst>
          </p:cNvPr>
          <p:cNvSpPr>
            <a:spLocks noGrp="1"/>
          </p:cNvSpPr>
          <p:nvPr>
            <p:ph type="dt" sz="half" idx="10"/>
          </p:nvPr>
        </p:nvSpPr>
        <p:spPr/>
        <p:txBody>
          <a:bodyPr/>
          <a:lstStyle/>
          <a:p>
            <a:fld id="{D1D6496C-E034-4B9E-A50D-7B96E0204437}" type="datetimeFigureOut">
              <a:rPr lang="LID4096" smtClean="0"/>
              <a:t>07/16/2023</a:t>
            </a:fld>
            <a:endParaRPr lang="LID4096"/>
          </a:p>
        </p:txBody>
      </p:sp>
      <p:sp>
        <p:nvSpPr>
          <p:cNvPr id="6" name="Footer Placeholder 5">
            <a:extLst>
              <a:ext uri="{FF2B5EF4-FFF2-40B4-BE49-F238E27FC236}">
                <a16:creationId xmlns:a16="http://schemas.microsoft.com/office/drawing/2014/main" id="{883E2D8D-A2DB-48A4-A608-29E9AC535D43}"/>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5739F2C6-3650-41C6-BF18-27B1F6B2B018}"/>
              </a:ext>
            </a:extLst>
          </p:cNvPr>
          <p:cNvSpPr>
            <a:spLocks noGrp="1"/>
          </p:cNvSpPr>
          <p:nvPr>
            <p:ph type="sldNum" sz="quarter" idx="12"/>
          </p:nvPr>
        </p:nvSpPr>
        <p:spPr/>
        <p:txBody>
          <a:bodyPr/>
          <a:lstStyle/>
          <a:p>
            <a:fld id="{90C87E88-F412-4BA7-B374-98B847D27684}" type="slidenum">
              <a:rPr lang="LID4096" smtClean="0"/>
              <a:t>‹#›</a:t>
            </a:fld>
            <a:endParaRPr lang="LID4096"/>
          </a:p>
        </p:txBody>
      </p:sp>
    </p:spTree>
    <p:extLst>
      <p:ext uri="{BB962C8B-B14F-4D97-AF65-F5344CB8AC3E}">
        <p14:creationId xmlns:p14="http://schemas.microsoft.com/office/powerpoint/2010/main" val="2179085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4182EF-AAA8-4D4F-BB68-2011A8CB12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28EED5D3-7FE3-4CDE-B423-621E69B29E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7D65E959-8444-4C10-9CF3-4C1F2EEB22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6496C-E034-4B9E-A50D-7B96E0204437}" type="datetimeFigureOut">
              <a:rPr lang="LID4096" smtClean="0"/>
              <a:t>07/16/2023</a:t>
            </a:fld>
            <a:endParaRPr lang="LID4096"/>
          </a:p>
        </p:txBody>
      </p:sp>
      <p:sp>
        <p:nvSpPr>
          <p:cNvPr id="5" name="Footer Placeholder 4">
            <a:extLst>
              <a:ext uri="{FF2B5EF4-FFF2-40B4-BE49-F238E27FC236}">
                <a16:creationId xmlns:a16="http://schemas.microsoft.com/office/drawing/2014/main" id="{38765FA9-686D-4CD4-A78A-5978352F7C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Slide Number Placeholder 5">
            <a:extLst>
              <a:ext uri="{FF2B5EF4-FFF2-40B4-BE49-F238E27FC236}">
                <a16:creationId xmlns:a16="http://schemas.microsoft.com/office/drawing/2014/main" id="{3D794464-71CA-4100-AD01-D2F4C0B3D6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C87E88-F412-4BA7-B374-98B847D27684}" type="slidenum">
              <a:rPr lang="LID4096" smtClean="0"/>
              <a:t>‹#›</a:t>
            </a:fld>
            <a:endParaRPr lang="LID4096"/>
          </a:p>
        </p:txBody>
      </p:sp>
    </p:spTree>
    <p:extLst>
      <p:ext uri="{BB962C8B-B14F-4D97-AF65-F5344CB8AC3E}">
        <p14:creationId xmlns:p14="http://schemas.microsoft.com/office/powerpoint/2010/main" val="2877226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avi"/><Relationship Id="rId1" Type="http://schemas.microsoft.com/office/2007/relationships/media" Target="../media/media2.avi"/><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avi"/><Relationship Id="rId1" Type="http://schemas.microsoft.com/office/2007/relationships/media" Target="../media/media3.avi"/><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avi"/><Relationship Id="rId1" Type="http://schemas.microsoft.com/office/2007/relationships/media" Target="../media/media4.avi"/><Relationship Id="rId5" Type="http://schemas.openxmlformats.org/officeDocument/2006/relationships/image" Target="../media/image4.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FB629-F9B3-4BC6-A26C-F3FAC1BE56CC}"/>
              </a:ext>
            </a:extLst>
          </p:cNvPr>
          <p:cNvSpPr>
            <a:spLocks noGrp="1"/>
          </p:cNvSpPr>
          <p:nvPr>
            <p:ph type="ctrTitle"/>
          </p:nvPr>
        </p:nvSpPr>
        <p:spPr>
          <a:xfrm>
            <a:off x="1524000" y="3741738"/>
            <a:ext cx="9353550" cy="2387600"/>
          </a:xfrm>
        </p:spPr>
        <p:txBody>
          <a:bodyPr>
            <a:noAutofit/>
          </a:bodyPr>
          <a:lstStyle/>
          <a:p>
            <a:pPr marL="0" marR="0" algn="ctr">
              <a:lnSpc>
                <a:spcPct val="200000"/>
              </a:lnSpc>
              <a:spcBef>
                <a:spcPts val="0"/>
              </a:spcBef>
              <a:spcAft>
                <a:spcPts val="800"/>
              </a:spcAft>
            </a:pPr>
            <a:r>
              <a:rPr lang="en-US" sz="4000" b="1" dirty="0"/>
              <a:t>Movies for</a:t>
            </a:r>
            <a:br>
              <a:rPr lang="en-US" sz="2400" dirty="0"/>
            </a:br>
            <a:r>
              <a:rPr lang="en-US" sz="2800" b="1" dirty="0">
                <a:effectLst/>
                <a:latin typeface="Times New Roman" panose="02020603050405020304" pitchFamily="18" charset="0"/>
                <a:ea typeface="SimSun" panose="02010600030101010101" pitchFamily="2" charset="-122"/>
                <a:cs typeface="Times New Roman" panose="02020603050405020304" pitchFamily="18" charset="0"/>
              </a:rPr>
              <a:t>Ordered aqueous structures from liquid-liquid phase separation by supramolecular polymerizations</a:t>
            </a:r>
            <a:br>
              <a:rPr lang="en-US" sz="2400" dirty="0">
                <a:effectLst/>
                <a:latin typeface="Arial" panose="020B0604020202020204" pitchFamily="34" charset="0"/>
                <a:ea typeface="SimSun" panose="02010600030101010101" pitchFamily="2" charset="-122"/>
                <a:cs typeface="Times New Roman" panose="02020603050405020304" pitchFamily="18" charset="0"/>
              </a:rPr>
            </a:br>
            <a:r>
              <a:rPr lang="en-US" sz="2400" i="1" dirty="0">
                <a:effectLst/>
                <a:latin typeface="Times New Roman" panose="02020603050405020304" pitchFamily="18" charset="0"/>
                <a:ea typeface="SimSun" panose="02010600030101010101" pitchFamily="2" charset="-122"/>
                <a:cs typeface="Times New Roman" panose="02020603050405020304" pitchFamily="18" charset="0"/>
              </a:rPr>
              <a:t>Hailin Fu, Jingyi Huang, Joost J. B. van der Tol, Lu Su, </a:t>
            </a:r>
            <a:r>
              <a:rPr lang="en-US" sz="2400" i="1" dirty="0" err="1">
                <a:effectLst/>
                <a:latin typeface="Times New Roman" panose="02020603050405020304" pitchFamily="18" charset="0"/>
                <a:ea typeface="SimSun" panose="02010600030101010101" pitchFamily="2" charset="-122"/>
                <a:cs typeface="Times New Roman" panose="02020603050405020304" pitchFamily="18" charset="0"/>
              </a:rPr>
              <a:t>Swayandipta</a:t>
            </a:r>
            <a:r>
              <a:rPr lang="en-US" sz="2400" i="1" dirty="0">
                <a:effectLst/>
                <a:latin typeface="Times New Roman" panose="02020603050405020304" pitchFamily="18" charset="0"/>
                <a:ea typeface="SimSun" panose="02010600030101010101" pitchFamily="2" charset="-122"/>
                <a:cs typeface="Times New Roman" panose="02020603050405020304" pitchFamily="18" charset="0"/>
              </a:rPr>
              <a:t> Dey, Peter Zijlstra, Ghislaine Vantomme, Patricia Y. W. Dankers, E. W. Meijer</a:t>
            </a:r>
            <a:br>
              <a:rPr lang="en-US" sz="2400" dirty="0">
                <a:effectLst/>
                <a:latin typeface="Arial" panose="020B0604020202020204" pitchFamily="34" charset="0"/>
                <a:ea typeface="SimSun" panose="02010600030101010101" pitchFamily="2" charset="-122"/>
                <a:cs typeface="Times New Roman" panose="02020603050405020304" pitchFamily="18" charset="0"/>
              </a:rPr>
            </a:br>
            <a:endParaRPr lang="LID4096" sz="2400" dirty="0"/>
          </a:p>
        </p:txBody>
      </p:sp>
    </p:spTree>
    <p:extLst>
      <p:ext uri="{BB962C8B-B14F-4D97-AF65-F5344CB8AC3E}">
        <p14:creationId xmlns:p14="http://schemas.microsoft.com/office/powerpoint/2010/main" val="330846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UPy-Gly 1%_pH7-7_PBS0-25_Dex1%_8 days_3D">
            <a:hlinkClick r:id="" action="ppaction://media"/>
            <a:extLst>
              <a:ext uri="{FF2B5EF4-FFF2-40B4-BE49-F238E27FC236}">
                <a16:creationId xmlns:a16="http://schemas.microsoft.com/office/drawing/2014/main" id="{634B5C32-440F-47E1-B70E-F6CEF68BD73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26505" y="239368"/>
            <a:ext cx="7338988" cy="5418482"/>
          </a:xfrm>
          <a:prstGeom prst="rect">
            <a:avLst/>
          </a:prstGeom>
        </p:spPr>
      </p:pic>
      <p:sp>
        <p:nvSpPr>
          <p:cNvPr id="5" name="TextBox 4">
            <a:extLst>
              <a:ext uri="{FF2B5EF4-FFF2-40B4-BE49-F238E27FC236}">
                <a16:creationId xmlns:a16="http://schemas.microsoft.com/office/drawing/2014/main" id="{AD313DD6-85E5-4903-BF98-4E9589E25061}"/>
              </a:ext>
            </a:extLst>
          </p:cNvPr>
          <p:cNvSpPr txBox="1"/>
          <p:nvPr/>
        </p:nvSpPr>
        <p:spPr>
          <a:xfrm>
            <a:off x="409574" y="5800077"/>
            <a:ext cx="11079955" cy="923330"/>
          </a:xfrm>
          <a:prstGeom prst="rect">
            <a:avLst/>
          </a:prstGeom>
          <a:noFill/>
        </p:spPr>
        <p:txBody>
          <a:bodyPr wrap="square" rtlCol="0">
            <a:spAutoFit/>
          </a:bodyPr>
          <a:lstStyle/>
          <a:p>
            <a:pPr algn="just"/>
            <a:r>
              <a:rPr lang="en-US" b="1" dirty="0"/>
              <a:t>Movie S1 | 3D image of multi-layered tactoids in the solution from z-stacking. </a:t>
            </a:r>
            <a:r>
              <a:rPr lang="en-US" dirty="0"/>
              <a:t>Solution condition: 1 wt% of UPy-Gly, labelled with 0.02 mol% of UPy-Cy5 (1.8 µM), 1 wt% of dextran, pH = 7.7, PBS x 0.25. The incubating spacer length is 800 </a:t>
            </a:r>
            <a:r>
              <a:rPr lang="el-GR" dirty="0"/>
              <a:t>μ</a:t>
            </a:r>
            <a:r>
              <a:rPr lang="en-US" dirty="0"/>
              <a:t>m. The horizontal lines on the tactoids are from the large step size (2 </a:t>
            </a:r>
            <a:r>
              <a:rPr lang="el-GR" dirty="0"/>
              <a:t>μ</a:t>
            </a:r>
            <a:r>
              <a:rPr lang="en-US" dirty="0"/>
              <a:t>m) in z-stacking.</a:t>
            </a:r>
            <a:endParaRPr lang="LID4096" dirty="0"/>
          </a:p>
        </p:txBody>
      </p:sp>
    </p:spTree>
    <p:extLst>
      <p:ext uri="{BB962C8B-B14F-4D97-AF65-F5344CB8AC3E}">
        <p14:creationId xmlns:p14="http://schemas.microsoft.com/office/powerpoint/2010/main" val="255334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fill="hold" display="0">
                  <p:stCondLst>
                    <p:cond delay="indefinite"/>
                  </p:stCondLst>
                </p:cTn>
                <p:tgtEl>
                  <p:spTgt spid="1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Py-Gly 1%_pH7-7_PBS0-25_Dex1%_80 min to880 min">
            <a:hlinkClick r:id="" action="ppaction://media"/>
            <a:extLst>
              <a:ext uri="{FF2B5EF4-FFF2-40B4-BE49-F238E27FC236}">
                <a16:creationId xmlns:a16="http://schemas.microsoft.com/office/drawing/2014/main" id="{6D5F6274-AC9E-4CFB-AC57-DBD0798963D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53917" y="358342"/>
            <a:ext cx="5259283" cy="5259283"/>
          </a:xfrm>
          <a:prstGeom prst="rect">
            <a:avLst/>
          </a:prstGeom>
        </p:spPr>
      </p:pic>
      <p:sp>
        <p:nvSpPr>
          <p:cNvPr id="3" name="Slide Number Placeholder 2">
            <a:extLst>
              <a:ext uri="{FF2B5EF4-FFF2-40B4-BE49-F238E27FC236}">
                <a16:creationId xmlns:a16="http://schemas.microsoft.com/office/drawing/2014/main" id="{774D291B-6544-4A06-91A9-87580433C38F}"/>
              </a:ext>
            </a:extLst>
          </p:cNvPr>
          <p:cNvSpPr>
            <a:spLocks noGrp="1"/>
          </p:cNvSpPr>
          <p:nvPr>
            <p:ph type="sldNum" sz="quarter" idx="12"/>
          </p:nvPr>
        </p:nvSpPr>
        <p:spPr/>
        <p:txBody>
          <a:bodyPr/>
          <a:lstStyle/>
          <a:p>
            <a:fld id="{524D5BBC-6E24-45DB-B825-DC930EA3C28A}" type="slidenum">
              <a:rPr lang="LID4096" smtClean="0"/>
              <a:t>3</a:t>
            </a:fld>
            <a:endParaRPr lang="LID4096"/>
          </a:p>
        </p:txBody>
      </p:sp>
      <p:sp>
        <p:nvSpPr>
          <p:cNvPr id="13" name="TextBox 12">
            <a:extLst>
              <a:ext uri="{FF2B5EF4-FFF2-40B4-BE49-F238E27FC236}">
                <a16:creationId xmlns:a16="http://schemas.microsoft.com/office/drawing/2014/main" id="{16F72FB6-059D-453B-9061-9111A8ABAD6E}"/>
              </a:ext>
            </a:extLst>
          </p:cNvPr>
          <p:cNvSpPr txBox="1"/>
          <p:nvPr/>
        </p:nvSpPr>
        <p:spPr>
          <a:xfrm>
            <a:off x="409576" y="5798145"/>
            <a:ext cx="10944224" cy="923330"/>
          </a:xfrm>
          <a:prstGeom prst="rect">
            <a:avLst/>
          </a:prstGeom>
          <a:noFill/>
        </p:spPr>
        <p:txBody>
          <a:bodyPr wrap="square" rtlCol="0">
            <a:spAutoFit/>
          </a:bodyPr>
          <a:lstStyle/>
          <a:p>
            <a:pPr algn="just"/>
            <a:r>
              <a:rPr lang="en-US" b="1" dirty="0"/>
              <a:t>Movie S2 | Flipping and merging of horizontal/tilted </a:t>
            </a:r>
            <a:r>
              <a:rPr lang="en-US" b="1" dirty="0" err="1"/>
              <a:t>tactoids</a:t>
            </a:r>
            <a:r>
              <a:rPr lang="en-US" b="1" dirty="0"/>
              <a:t> with those vertical ones at the surfaces. </a:t>
            </a:r>
            <a:r>
              <a:rPr lang="en-US" dirty="0"/>
              <a:t>Solution condition: 1 wt% of UPy-Gly, labelled with 0.02 mol% of UPy-Cy5 (1.8 µM), 1 wt% of dextran, pH = 7.7, PBS x 0.25. The time span of the movie starting from the sample preparation is 80 min to 15 hours. </a:t>
            </a:r>
            <a:endParaRPr lang="LID4096" dirty="0"/>
          </a:p>
        </p:txBody>
      </p:sp>
    </p:spTree>
    <p:extLst>
      <p:ext uri="{BB962C8B-B14F-4D97-AF65-F5344CB8AC3E}">
        <p14:creationId xmlns:p14="http://schemas.microsoft.com/office/powerpoint/2010/main" val="331334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Py_pH9_PBS0-25_P5D5_3 to 72 hours_p3">
            <a:hlinkClick r:id="" action="ppaction://media"/>
            <a:extLst>
              <a:ext uri="{FF2B5EF4-FFF2-40B4-BE49-F238E27FC236}">
                <a16:creationId xmlns:a16="http://schemas.microsoft.com/office/drawing/2014/main" id="{51B41A73-6F04-49DA-A48C-A8B516D4516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57003" y="117823"/>
            <a:ext cx="5453571" cy="5453571"/>
          </a:xfrm>
          <a:prstGeom prst="rect">
            <a:avLst/>
          </a:prstGeom>
        </p:spPr>
      </p:pic>
      <p:sp>
        <p:nvSpPr>
          <p:cNvPr id="11" name="TextBox 10">
            <a:extLst>
              <a:ext uri="{FF2B5EF4-FFF2-40B4-BE49-F238E27FC236}">
                <a16:creationId xmlns:a16="http://schemas.microsoft.com/office/drawing/2014/main" id="{9DFB68FF-E93C-432B-9550-DC75C38BE1BF}"/>
              </a:ext>
            </a:extLst>
          </p:cNvPr>
          <p:cNvSpPr txBox="1"/>
          <p:nvPr/>
        </p:nvSpPr>
        <p:spPr>
          <a:xfrm>
            <a:off x="482546" y="5657671"/>
            <a:ext cx="11226907" cy="1200329"/>
          </a:xfrm>
          <a:prstGeom prst="rect">
            <a:avLst/>
          </a:prstGeom>
          <a:noFill/>
        </p:spPr>
        <p:txBody>
          <a:bodyPr wrap="square" rtlCol="0">
            <a:spAutoFit/>
          </a:bodyPr>
          <a:lstStyle/>
          <a:p>
            <a:pPr algn="just"/>
            <a:r>
              <a:rPr lang="en-US" b="1" dirty="0"/>
              <a:t>Movie S3 | The LLPS of UPy-Gly supramolecular polymers in the PEG/dextran aqueous two-phase solution. </a:t>
            </a:r>
            <a:r>
              <a:rPr lang="en-US" dirty="0"/>
              <a:t>Solution condition: 1 wt% of UPy-Gly, 5 wt% of PEG, 5 wt% of dextran, pH = 9, PBS x 0.25. </a:t>
            </a:r>
            <a:r>
              <a:rPr lang="en-US" dirty="0" err="1"/>
              <a:t>UPy-Gly</a:t>
            </a:r>
            <a:r>
              <a:rPr lang="en-US" dirty="0"/>
              <a:t> is labelled with Nile Red (green) and dextran droplet is labelled with dextran-FITC (red). The time span of the movies starting from sample preparation is 3 to 71 hours.</a:t>
            </a:r>
            <a:endParaRPr lang="LID4096" dirty="0"/>
          </a:p>
        </p:txBody>
      </p:sp>
    </p:spTree>
    <p:extLst>
      <p:ext uri="{BB962C8B-B14F-4D97-AF65-F5344CB8AC3E}">
        <p14:creationId xmlns:p14="http://schemas.microsoft.com/office/powerpoint/2010/main" val="24414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ix">
            <a:hlinkClick r:id="" action="ppaction://media"/>
            <a:extLst>
              <a:ext uri="{FF2B5EF4-FFF2-40B4-BE49-F238E27FC236}">
                <a16:creationId xmlns:a16="http://schemas.microsoft.com/office/drawing/2014/main" id="{5258974A-54AE-40BC-8CD8-36CFB9FF101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162771" y="134970"/>
            <a:ext cx="5456026" cy="5456026"/>
          </a:xfrm>
          <a:prstGeom prst="rect">
            <a:avLst/>
          </a:prstGeom>
        </p:spPr>
      </p:pic>
      <p:sp>
        <p:nvSpPr>
          <p:cNvPr id="2" name="TextBox 1">
            <a:extLst>
              <a:ext uri="{FF2B5EF4-FFF2-40B4-BE49-F238E27FC236}">
                <a16:creationId xmlns:a16="http://schemas.microsoft.com/office/drawing/2014/main" id="{A08EFF63-9EF0-F630-BA08-0DAB91D8DC52}"/>
              </a:ext>
            </a:extLst>
          </p:cNvPr>
          <p:cNvSpPr txBox="1"/>
          <p:nvPr/>
        </p:nvSpPr>
        <p:spPr>
          <a:xfrm>
            <a:off x="406285" y="5590996"/>
            <a:ext cx="11226907" cy="1200329"/>
          </a:xfrm>
          <a:prstGeom prst="rect">
            <a:avLst/>
          </a:prstGeom>
          <a:noFill/>
        </p:spPr>
        <p:txBody>
          <a:bodyPr wrap="square" rtlCol="0">
            <a:spAutoFit/>
          </a:bodyPr>
          <a:lstStyle/>
          <a:p>
            <a:pPr algn="just"/>
            <a:r>
              <a:rPr lang="en-US" b="1" dirty="0"/>
              <a:t>Movie S4 | The LLPS of BTA-Glc supramolecular polymers in the PEG/dextran aqueous two-phase solution. </a:t>
            </a:r>
            <a:r>
              <a:rPr lang="en-US" dirty="0"/>
              <a:t>Solution condition: 0.22 </a:t>
            </a:r>
            <a:r>
              <a:rPr lang="en-US" dirty="0" err="1"/>
              <a:t>wt</a:t>
            </a:r>
            <a:r>
              <a:rPr lang="en-US" dirty="0"/>
              <a:t>% of BTA-</a:t>
            </a:r>
            <a:r>
              <a:rPr lang="en-US" dirty="0" err="1"/>
              <a:t>Glc</a:t>
            </a:r>
            <a:r>
              <a:rPr lang="en-US" dirty="0"/>
              <a:t>, 0.18 </a:t>
            </a:r>
            <a:r>
              <a:rPr lang="en-US" dirty="0" err="1"/>
              <a:t>wt</a:t>
            </a:r>
            <a:r>
              <a:rPr lang="en-US" dirty="0"/>
              <a:t>% of DPEG, 8 </a:t>
            </a:r>
            <a:r>
              <a:rPr lang="en-US" dirty="0" err="1"/>
              <a:t>wt</a:t>
            </a:r>
            <a:r>
              <a:rPr lang="en-US" dirty="0"/>
              <a:t>% of PEG, 2 </a:t>
            </a:r>
            <a:r>
              <a:rPr lang="en-US" dirty="0" err="1"/>
              <a:t>wt</a:t>
            </a:r>
            <a:r>
              <a:rPr lang="en-US" dirty="0"/>
              <a:t>% of dextran, pH = 9. BTA-</a:t>
            </a:r>
            <a:r>
              <a:rPr lang="en-US" dirty="0" err="1"/>
              <a:t>Glc</a:t>
            </a:r>
            <a:r>
              <a:rPr lang="en-US" dirty="0"/>
              <a:t> is labelled with Nile Red (green) and dextran droplet is labelled with dextran-FITC (red). The time span of the movies starting from sample preparation is 3 to 71 hours.</a:t>
            </a:r>
            <a:endParaRPr lang="LID4096" dirty="0"/>
          </a:p>
        </p:txBody>
      </p:sp>
    </p:spTree>
    <p:extLst>
      <p:ext uri="{BB962C8B-B14F-4D97-AF65-F5344CB8AC3E}">
        <p14:creationId xmlns:p14="http://schemas.microsoft.com/office/powerpoint/2010/main" val="95125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381</Words>
  <Application>Microsoft Office PowerPoint</Application>
  <PresentationFormat>Widescreen</PresentationFormat>
  <Paragraphs>14</Paragraphs>
  <Slides>5</Slides>
  <Notes>4</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Times New Roman</vt:lpstr>
      <vt:lpstr>Office Theme</vt:lpstr>
      <vt:lpstr>Movies for Ordered aqueous structures from liquid-liquid phase separation by supramolecular polymerizations Hailin Fu, Jingyi Huang, Joost J. B. van der Tol, Lu Su, Swayandipta Dey, Peter Zijlstra, Ghislaine Vantomme, Patricia Y. W. Dankers, E. W. Meijer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Movies</dc:title>
  <dc:creator>Fu, Hailin</dc:creator>
  <cp:lastModifiedBy>Meijer, Bert</cp:lastModifiedBy>
  <cp:revision>5</cp:revision>
  <dcterms:created xsi:type="dcterms:W3CDTF">2023-02-01T15:07:19Z</dcterms:created>
  <dcterms:modified xsi:type="dcterms:W3CDTF">2023-07-16T11:13:55Z</dcterms:modified>
</cp:coreProperties>
</file>