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480175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5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060529"/>
            <a:ext cx="5508149" cy="2256061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3403592"/>
            <a:ext cx="4860131" cy="1564542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67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218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345009"/>
            <a:ext cx="1397288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345009"/>
            <a:ext cx="4110861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47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71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1615546"/>
            <a:ext cx="5589151" cy="2695572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4336619"/>
            <a:ext cx="5589151" cy="1417538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/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4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1725046"/>
            <a:ext cx="2754074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1725046"/>
            <a:ext cx="2754074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620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345011"/>
            <a:ext cx="558915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1588543"/>
            <a:ext cx="2741417" cy="778521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2367064"/>
            <a:ext cx="2741417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1588543"/>
            <a:ext cx="2754918" cy="778521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2367064"/>
            <a:ext cx="275491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890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581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51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32012"/>
            <a:ext cx="2090025" cy="151204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933027"/>
            <a:ext cx="3280589" cy="4605124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1944052"/>
            <a:ext cx="2090025" cy="3601598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504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32012"/>
            <a:ext cx="2090025" cy="151204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933027"/>
            <a:ext cx="3280589" cy="4605124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1944052"/>
            <a:ext cx="2090025" cy="3601598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689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345011"/>
            <a:ext cx="558915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1725046"/>
            <a:ext cx="558915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6006164"/>
            <a:ext cx="145803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74730-A374-4038-8DAE-5AC4150B7F58}" type="datetimeFigureOut">
              <a:rPr lang="ko-KR" altLang="en-US" smtClean="0"/>
              <a:t>2023-07-13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6006164"/>
            <a:ext cx="218705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6006164"/>
            <a:ext cx="145803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B618B-723E-4028-987D-BA4625A7D3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64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48035" rtl="0" eaLnBrk="1" latinLnBrk="1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030AE0-D04F-1966-DF56-7B67A61EBA82}"/>
              </a:ext>
            </a:extLst>
          </p:cNvPr>
          <p:cNvSpPr txBox="1"/>
          <p:nvPr/>
        </p:nvSpPr>
        <p:spPr>
          <a:xfrm>
            <a:off x="115933" y="13318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 descr="테이블이(가) 표시된 사진&#10;&#10;자동 생성된 설명">
            <a:extLst>
              <a:ext uri="{FF2B5EF4-FFF2-40B4-BE49-F238E27FC236}">
                <a16:creationId xmlns:a16="http://schemas.microsoft.com/office/drawing/2014/main" id="{40A4F989-8856-15B2-B59E-32210B3E2F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5" r="10031"/>
          <a:stretch/>
        </p:blipFill>
        <p:spPr>
          <a:xfrm>
            <a:off x="385559" y="2938549"/>
            <a:ext cx="2056890" cy="6030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1920D8-B48F-DB95-3D81-925A865B7FC4}"/>
              </a:ext>
            </a:extLst>
          </p:cNvPr>
          <p:cNvSpPr txBox="1"/>
          <p:nvPr/>
        </p:nvSpPr>
        <p:spPr>
          <a:xfrm>
            <a:off x="106315" y="2476022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 descr="텍스트, 스크린샷, 그래픽 디자인이(가) 표시된 사진&#10;&#10;자동 생성된 설명">
            <a:extLst>
              <a:ext uri="{FF2B5EF4-FFF2-40B4-BE49-F238E27FC236}">
                <a16:creationId xmlns:a16="http://schemas.microsoft.com/office/drawing/2014/main" id="{10F3BD66-93C7-623E-A14A-8AAE03535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94" y="2472796"/>
            <a:ext cx="3461148" cy="153458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E3EE5BC-4324-4C07-96A2-42D4FD4D9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81" y="133188"/>
            <a:ext cx="1727414" cy="219132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90CF869-F1EC-4A8C-98E7-40209E08A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3417" y="141484"/>
            <a:ext cx="2185147" cy="218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67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270</TotalTime>
  <Words>2</Words>
  <Application>Microsoft Office PowerPoint</Application>
  <PresentationFormat>사용자 지정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 유라</dc:creator>
  <cp:lastModifiedBy>최 유라</cp:lastModifiedBy>
  <cp:revision>6</cp:revision>
  <dcterms:created xsi:type="dcterms:W3CDTF">2023-06-27T08:08:55Z</dcterms:created>
  <dcterms:modified xsi:type="dcterms:W3CDTF">2023-07-13T05:52:57Z</dcterms:modified>
</cp:coreProperties>
</file>