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480175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208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060529"/>
            <a:ext cx="5508149" cy="2256061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3403592"/>
            <a:ext cx="4860131" cy="1564542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969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1304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345009"/>
            <a:ext cx="1397288" cy="549164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345009"/>
            <a:ext cx="4110861" cy="549164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74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52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1615546"/>
            <a:ext cx="5589151" cy="2695572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4336619"/>
            <a:ext cx="5589151" cy="1417538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/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75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93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1725046"/>
            <a:ext cx="2754074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1725046"/>
            <a:ext cx="2754074" cy="41116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78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345011"/>
            <a:ext cx="5589151" cy="1252534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1588543"/>
            <a:ext cx="2741417" cy="77852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2367064"/>
            <a:ext cx="2741417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1588543"/>
            <a:ext cx="2754918" cy="778521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2367064"/>
            <a:ext cx="2754918" cy="348159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47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3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057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32012"/>
            <a:ext cx="2090025" cy="151204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933027"/>
            <a:ext cx="3280589" cy="4605124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944052"/>
            <a:ext cx="2090025" cy="360159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007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32012"/>
            <a:ext cx="2090025" cy="1512041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933027"/>
            <a:ext cx="3280589" cy="4605124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1944052"/>
            <a:ext cx="2090025" cy="360159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966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345011"/>
            <a:ext cx="5589151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1725046"/>
            <a:ext cx="5589151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6006164"/>
            <a:ext cx="145803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2686D-4E48-4DDB-AB35-535C69ADFDEB}" type="datetimeFigureOut">
              <a:rPr lang="ko-KR" altLang="en-US" smtClean="0"/>
              <a:t>2023-07-11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6006164"/>
            <a:ext cx="145803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4FFA6-28B0-4290-973C-C5C412DD7C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10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48035" rtl="0" eaLnBrk="1" latinLnBrk="1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1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1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1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176851-935B-B6DB-9C7B-C5522F890A45}"/>
              </a:ext>
            </a:extLst>
          </p:cNvPr>
          <p:cNvSpPr txBox="1"/>
          <p:nvPr/>
        </p:nvSpPr>
        <p:spPr>
          <a:xfrm>
            <a:off x="947416" y="2397575"/>
            <a:ext cx="8930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Clcn4 KO 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33A502-A307-D50C-1669-B45FEF5365CD}"/>
              </a:ext>
            </a:extLst>
          </p:cNvPr>
          <p:cNvSpPr txBox="1"/>
          <p:nvPr/>
        </p:nvSpPr>
        <p:spPr>
          <a:xfrm>
            <a:off x="1693796" y="200407"/>
            <a:ext cx="9100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F3E09-5B24-5BC4-06AF-9AE11C57584B}"/>
              </a:ext>
            </a:extLst>
          </p:cNvPr>
          <p:cNvSpPr txBox="1"/>
          <p:nvPr/>
        </p:nvSpPr>
        <p:spPr>
          <a:xfrm>
            <a:off x="2866194" y="200407"/>
            <a:ext cx="10546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F2EBA-B0FD-D3F1-FD98-5B449694B0A3}"/>
              </a:ext>
            </a:extLst>
          </p:cNvPr>
          <p:cNvSpPr txBox="1"/>
          <p:nvPr/>
        </p:nvSpPr>
        <p:spPr>
          <a:xfrm>
            <a:off x="4144989" y="200407"/>
            <a:ext cx="9861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Novelty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5793AE5-45CB-8853-FF0E-02E696021742}"/>
              </a:ext>
            </a:extLst>
          </p:cNvPr>
          <p:cNvGrpSpPr/>
          <p:nvPr/>
        </p:nvGrpSpPr>
        <p:grpSpPr>
          <a:xfrm>
            <a:off x="1586916" y="388924"/>
            <a:ext cx="3613245" cy="1335262"/>
            <a:chOff x="1222736" y="3886200"/>
            <a:chExt cx="8041743" cy="2971800"/>
          </a:xfrm>
        </p:grpSpPr>
        <p:pic>
          <p:nvPicPr>
            <p:cNvPr id="22" name="그림 21" descr="텍스트, 예술, 스케치, 빛이(가) 표시된 사진&#10;&#10;자동 생성된 설명">
              <a:extLst>
                <a:ext uri="{FF2B5EF4-FFF2-40B4-BE49-F238E27FC236}">
                  <a16:creationId xmlns:a16="http://schemas.microsoft.com/office/drawing/2014/main" id="{D4AB0E27-0AF3-1F0C-28E1-4CC98FB90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92975" y="3886200"/>
              <a:ext cx="2501265" cy="2971800"/>
            </a:xfrm>
            <a:prstGeom prst="rect">
              <a:avLst/>
            </a:prstGeom>
          </p:spPr>
        </p:pic>
        <p:pic>
          <p:nvPicPr>
            <p:cNvPr id="23" name="그림 22" descr="텍스트, 스케치, 그림, 예술이(가) 표시된 사진&#10;&#10;자동 생성된 설명">
              <a:extLst>
                <a:ext uri="{FF2B5EF4-FFF2-40B4-BE49-F238E27FC236}">
                  <a16:creationId xmlns:a16="http://schemas.microsoft.com/office/drawing/2014/main" id="{F267CA26-33FA-3038-12D6-EC915B6BC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2736" y="3886200"/>
              <a:ext cx="2501265" cy="2971800"/>
            </a:xfrm>
            <a:prstGeom prst="rect">
              <a:avLst/>
            </a:prstGeom>
          </p:spPr>
        </p:pic>
        <p:pic>
          <p:nvPicPr>
            <p:cNvPr id="24" name="그림 23" descr="텍스트, 빛, 예술이(가) 표시된 사진&#10;&#10;자동 생성된 설명">
              <a:extLst>
                <a:ext uri="{FF2B5EF4-FFF2-40B4-BE49-F238E27FC236}">
                  <a16:creationId xmlns:a16="http://schemas.microsoft.com/office/drawing/2014/main" id="{227F1432-663C-97A8-42B3-E82280F95E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3214" y="3886200"/>
              <a:ext cx="2501265" cy="2971800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6F452B5-5778-AE49-DDB5-2DCAEB35C81B}"/>
              </a:ext>
            </a:extLst>
          </p:cNvPr>
          <p:cNvGrpSpPr/>
          <p:nvPr/>
        </p:nvGrpSpPr>
        <p:grpSpPr>
          <a:xfrm>
            <a:off x="1587907" y="1812511"/>
            <a:ext cx="3612254" cy="1336071"/>
            <a:chOff x="1224941" y="1085354"/>
            <a:chExt cx="8039538" cy="2973600"/>
          </a:xfrm>
        </p:grpSpPr>
        <p:pic>
          <p:nvPicPr>
            <p:cNvPr id="19" name="그림 18" descr="텍스트, 스케치, 예술, 그림이(가) 표시된 사진&#10;&#10;자동 생성된 설명">
              <a:extLst>
                <a:ext uri="{FF2B5EF4-FFF2-40B4-BE49-F238E27FC236}">
                  <a16:creationId xmlns:a16="http://schemas.microsoft.com/office/drawing/2014/main" id="{27C5CBCF-2078-C1B6-E805-17B334B73A2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93710" y="1085354"/>
              <a:ext cx="2502000" cy="2973600"/>
            </a:xfrm>
            <a:prstGeom prst="rect">
              <a:avLst/>
            </a:prstGeom>
          </p:spPr>
        </p:pic>
        <p:pic>
          <p:nvPicPr>
            <p:cNvPr id="20" name="그림 19" descr="스크린샷, 텍스트, 예술, 디자인이(가) 표시된 사진&#10;&#10;자동 생성된 설명">
              <a:extLst>
                <a:ext uri="{FF2B5EF4-FFF2-40B4-BE49-F238E27FC236}">
                  <a16:creationId xmlns:a16="http://schemas.microsoft.com/office/drawing/2014/main" id="{1F4ED10E-8409-3BC1-F963-91BEDCC5034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62479" y="1085354"/>
              <a:ext cx="2502000" cy="2973600"/>
            </a:xfrm>
            <a:prstGeom prst="rect">
              <a:avLst/>
            </a:prstGeom>
          </p:spPr>
        </p:pic>
        <p:pic>
          <p:nvPicPr>
            <p:cNvPr id="21" name="그림 20" descr="텍스트, 그림, 스케치, 아동 미술이(가) 표시된 사진&#10;&#10;자동 생성된 설명">
              <a:extLst>
                <a:ext uri="{FF2B5EF4-FFF2-40B4-BE49-F238E27FC236}">
                  <a16:creationId xmlns:a16="http://schemas.microsoft.com/office/drawing/2014/main" id="{B4B2751F-B5E4-0760-EA90-8D03DD64A538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24941" y="1085354"/>
              <a:ext cx="2502000" cy="29736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E51E53D-5885-3D81-7AFC-5E31EA30B276}"/>
              </a:ext>
            </a:extLst>
          </p:cNvPr>
          <p:cNvSpPr txBox="1"/>
          <p:nvPr/>
        </p:nvSpPr>
        <p:spPr>
          <a:xfrm>
            <a:off x="1112268" y="970763"/>
            <a:ext cx="5633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57C9D9-6B07-FFAF-7B24-E6CCB64F2766}"/>
              </a:ext>
            </a:extLst>
          </p:cNvPr>
          <p:cNvSpPr txBox="1"/>
          <p:nvPr/>
        </p:nvSpPr>
        <p:spPr>
          <a:xfrm>
            <a:off x="2858632" y="434795"/>
            <a:ext cx="459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C55867-17CB-A41C-60D2-1F3A55AB6010}"/>
              </a:ext>
            </a:extLst>
          </p:cNvPr>
          <p:cNvSpPr txBox="1"/>
          <p:nvPr/>
        </p:nvSpPr>
        <p:spPr>
          <a:xfrm>
            <a:off x="3584190" y="1489129"/>
            <a:ext cx="490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7AB454-C938-A2B3-BDF3-BE7F73673DFE}"/>
              </a:ext>
            </a:extLst>
          </p:cNvPr>
          <p:cNvSpPr txBox="1"/>
          <p:nvPr/>
        </p:nvSpPr>
        <p:spPr>
          <a:xfrm>
            <a:off x="4123071" y="434795"/>
            <a:ext cx="4981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FM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8A4904-3FE6-1705-D019-D2DED7123D2A}"/>
              </a:ext>
            </a:extLst>
          </p:cNvPr>
          <p:cNvSpPr txBox="1"/>
          <p:nvPr/>
        </p:nvSpPr>
        <p:spPr>
          <a:xfrm>
            <a:off x="4820965" y="1489129"/>
            <a:ext cx="4960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8CA396-93E2-A6E9-9924-0A6EAC2878BB}"/>
              </a:ext>
            </a:extLst>
          </p:cNvPr>
          <p:cNvSpPr txBox="1"/>
          <p:nvPr/>
        </p:nvSpPr>
        <p:spPr>
          <a:xfrm>
            <a:off x="2858632" y="1857157"/>
            <a:ext cx="4592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6F1F62-DEC6-6E10-99FF-C3480563C530}"/>
              </a:ext>
            </a:extLst>
          </p:cNvPr>
          <p:cNvSpPr txBox="1"/>
          <p:nvPr/>
        </p:nvSpPr>
        <p:spPr>
          <a:xfrm>
            <a:off x="3598082" y="2910945"/>
            <a:ext cx="5249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2FDFB7-DB0C-D991-DA0A-86170B1A6BA7}"/>
              </a:ext>
            </a:extLst>
          </p:cNvPr>
          <p:cNvSpPr txBox="1"/>
          <p:nvPr/>
        </p:nvSpPr>
        <p:spPr>
          <a:xfrm>
            <a:off x="4834855" y="2910944"/>
            <a:ext cx="4960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8AC8AD-8D4C-5816-113F-424724939C95}"/>
              </a:ext>
            </a:extLst>
          </p:cNvPr>
          <p:cNvSpPr txBox="1"/>
          <p:nvPr/>
        </p:nvSpPr>
        <p:spPr>
          <a:xfrm>
            <a:off x="4123071" y="1857157"/>
            <a:ext cx="4981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FM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373D04-1BB8-A8A6-E666-29892D594BA8}"/>
              </a:ext>
            </a:extLst>
          </p:cNvPr>
          <p:cNvSpPr txBox="1"/>
          <p:nvPr/>
        </p:nvSpPr>
        <p:spPr>
          <a:xfrm>
            <a:off x="2994558" y="3582206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Clcn4 hetero KO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A2AAB5-3377-6D2F-4777-80B7405A460C}"/>
              </a:ext>
            </a:extLst>
          </p:cNvPr>
          <p:cNvSpPr txBox="1"/>
          <p:nvPr/>
        </p:nvSpPr>
        <p:spPr>
          <a:xfrm>
            <a:off x="1604730" y="3582206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1204DD-502A-300F-D488-E669F0B82FBB}"/>
              </a:ext>
            </a:extLst>
          </p:cNvPr>
          <p:cNvSpPr txBox="1"/>
          <p:nvPr/>
        </p:nvSpPr>
        <p:spPr>
          <a:xfrm>
            <a:off x="4578369" y="3589320"/>
            <a:ext cx="10502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Clcn4 homo KO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 descr="크로셰, 블루, 액세서리이(가) 표시된 사진&#10;&#10;자동 생성된 설명">
            <a:extLst>
              <a:ext uri="{FF2B5EF4-FFF2-40B4-BE49-F238E27FC236}">
                <a16:creationId xmlns:a16="http://schemas.microsoft.com/office/drawing/2014/main" id="{F523C3DD-3BAA-C550-0A0A-847303AD5B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587" y="3820152"/>
            <a:ext cx="1495312" cy="1121484"/>
          </a:xfrm>
          <a:prstGeom prst="rect">
            <a:avLst/>
          </a:prstGeom>
        </p:spPr>
      </p:pic>
      <p:pic>
        <p:nvPicPr>
          <p:cNvPr id="31" name="그림 30" descr="블루, 실내, 매트, 예술이(가) 표시된 사진&#10;&#10;자동 생성된 설명">
            <a:extLst>
              <a:ext uri="{FF2B5EF4-FFF2-40B4-BE49-F238E27FC236}">
                <a16:creationId xmlns:a16="http://schemas.microsoft.com/office/drawing/2014/main" id="{9DD6BA93-3D62-1DC2-9AD2-E7C573BAE3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45587" y="5108140"/>
            <a:ext cx="1495312" cy="1121484"/>
          </a:xfrm>
          <a:prstGeom prst="rect">
            <a:avLst/>
          </a:prstGeom>
        </p:spPr>
      </p:pic>
      <p:pic>
        <p:nvPicPr>
          <p:cNvPr id="32" name="그림 31" descr="블루, 실내, 지상이(가) 표시된 사진&#10;&#10;자동 생성된 설명">
            <a:extLst>
              <a:ext uri="{FF2B5EF4-FFF2-40B4-BE49-F238E27FC236}">
                <a16:creationId xmlns:a16="http://schemas.microsoft.com/office/drawing/2014/main" id="{C1041B78-697D-A3F9-2F2F-7E3DB1A250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981" y="3820152"/>
            <a:ext cx="1495312" cy="1121484"/>
          </a:xfrm>
          <a:prstGeom prst="rect">
            <a:avLst/>
          </a:prstGeom>
        </p:spPr>
      </p:pic>
      <p:pic>
        <p:nvPicPr>
          <p:cNvPr id="33" name="그림 32" descr="크로셰, 액세서리, 실내, 블루이(가) 표시된 사진&#10;&#10;자동 생성된 설명">
            <a:extLst>
              <a:ext uri="{FF2B5EF4-FFF2-40B4-BE49-F238E27FC236}">
                <a16:creationId xmlns:a16="http://schemas.microsoft.com/office/drawing/2014/main" id="{11362345-5476-6BF8-F8CE-249DF037B26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981" y="5108140"/>
            <a:ext cx="1495312" cy="1121484"/>
          </a:xfrm>
          <a:prstGeom prst="rect">
            <a:avLst/>
          </a:prstGeom>
        </p:spPr>
      </p:pic>
      <p:pic>
        <p:nvPicPr>
          <p:cNvPr id="34" name="그림 33" descr="패션 액세서리, 액세서리, 크로셰, 편물이(가) 표시된 사진&#10;&#10;자동 생성된 설명">
            <a:extLst>
              <a:ext uri="{FF2B5EF4-FFF2-40B4-BE49-F238E27FC236}">
                <a16:creationId xmlns:a16="http://schemas.microsoft.com/office/drawing/2014/main" id="{75EB17B9-C537-0457-967E-33E7F374F6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687284" y="5108140"/>
            <a:ext cx="1495312" cy="1121484"/>
          </a:xfrm>
          <a:prstGeom prst="rect">
            <a:avLst/>
          </a:prstGeom>
        </p:spPr>
      </p:pic>
      <p:pic>
        <p:nvPicPr>
          <p:cNvPr id="35" name="그림 34" descr="지상, 블루, 실내, 매트이(가) 표시된 사진&#10;&#10;자동 생성된 설명">
            <a:extLst>
              <a:ext uri="{FF2B5EF4-FFF2-40B4-BE49-F238E27FC236}">
                <a16:creationId xmlns:a16="http://schemas.microsoft.com/office/drawing/2014/main" id="{51639F4E-FA42-52A0-51E3-9AA1E7D09D2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687284" y="3820152"/>
            <a:ext cx="1495312" cy="11214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DEB062D-7080-C77D-DBAD-819DC0E98635}"/>
              </a:ext>
            </a:extLst>
          </p:cNvPr>
          <p:cNvSpPr txBox="1"/>
          <p:nvPr/>
        </p:nvSpPr>
        <p:spPr>
          <a:xfrm>
            <a:off x="825132" y="659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BD1877F-A75F-701A-16B0-557AB8AC133B}"/>
              </a:ext>
            </a:extLst>
          </p:cNvPr>
          <p:cNvSpPr txBox="1"/>
          <p:nvPr/>
        </p:nvSpPr>
        <p:spPr>
          <a:xfrm>
            <a:off x="825132" y="3262903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10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62</TotalTime>
  <Words>23</Words>
  <Application>Microsoft Office PowerPoint</Application>
  <PresentationFormat>사용자 지정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 유라</dc:creator>
  <cp:lastModifiedBy>최 유라</cp:lastModifiedBy>
  <cp:revision>5</cp:revision>
  <dcterms:created xsi:type="dcterms:W3CDTF">2023-06-12T01:39:52Z</dcterms:created>
  <dcterms:modified xsi:type="dcterms:W3CDTF">2023-07-11T07:24:11Z</dcterms:modified>
</cp:coreProperties>
</file>