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67" r:id="rId5"/>
    <p:sldId id="268" r:id="rId6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2C6A42-0290-3939-D652-6A6FCCF53718}" name="Flores-Kim, Emma" initials="FE" userId="S::emma.flores-kim@teleflex.com::d4d72174-dbaf-4716-ae2c-4b38e209598e" providerId="AD"/>
  <p188:author id="{75D6EBC8-3D50-B1E0-3924-2E1744BCF48C}" name="Najafi, Allison" initials="NA" userId="S::allison.najafi@teleflex.com::0304a55d-1748-4b32-895c-375cbdec2d3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jafi, Allison" initials="NA" lastIdx="9" clrIdx="0">
    <p:extLst>
      <p:ext uri="{19B8F6BF-5375-455C-9EA6-DF929625EA0E}">
        <p15:presenceInfo xmlns:p15="http://schemas.microsoft.com/office/powerpoint/2012/main" userId="S::allison.najafi@teleflex.com::0304a55d-1748-4b32-895c-375cbdec2d3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CB8D2D-67C1-4697-B1D3-94038A1521D7}" v="9" dt="2023-07-13T17:55:54.7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21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jafi, Allison" userId="0304a55d-1748-4b32-895c-375cbdec2d3f" providerId="ADAL" clId="{EFCB8D2D-67C1-4697-B1D3-94038A1521D7}"/>
    <pc:docChg chg="custSel addSld delSld modSld">
      <pc:chgData name="Najafi, Allison" userId="0304a55d-1748-4b32-895c-375cbdec2d3f" providerId="ADAL" clId="{EFCB8D2D-67C1-4697-B1D3-94038A1521D7}" dt="2023-07-13T17:58:12.334" v="19" actId="47"/>
      <pc:docMkLst>
        <pc:docMk/>
      </pc:docMkLst>
      <pc:sldChg chg="del">
        <pc:chgData name="Najafi, Allison" userId="0304a55d-1748-4b32-895c-375cbdec2d3f" providerId="ADAL" clId="{EFCB8D2D-67C1-4697-B1D3-94038A1521D7}" dt="2023-07-13T17:54:02.682" v="0" actId="47"/>
        <pc:sldMkLst>
          <pc:docMk/>
          <pc:sldMk cId="3019105554" sldId="266"/>
        </pc:sldMkLst>
      </pc:sldChg>
      <pc:sldChg chg="modSp mod">
        <pc:chgData name="Najafi, Allison" userId="0304a55d-1748-4b32-895c-375cbdec2d3f" providerId="ADAL" clId="{EFCB8D2D-67C1-4697-B1D3-94038A1521D7}" dt="2023-07-13T17:57:53.682" v="18" actId="20577"/>
        <pc:sldMkLst>
          <pc:docMk/>
          <pc:sldMk cId="3913953693" sldId="267"/>
        </pc:sldMkLst>
        <pc:graphicFrameChg chg="modGraphic">
          <ac:chgData name="Najafi, Allison" userId="0304a55d-1748-4b32-895c-375cbdec2d3f" providerId="ADAL" clId="{EFCB8D2D-67C1-4697-B1D3-94038A1521D7}" dt="2023-07-13T17:57:53.682" v="18" actId="20577"/>
          <ac:graphicFrameMkLst>
            <pc:docMk/>
            <pc:sldMk cId="3913953693" sldId="267"/>
            <ac:graphicFrameMk id="8" creationId="{05489FEF-D48D-6826-1455-5D2A7E255EA6}"/>
          </ac:graphicFrameMkLst>
        </pc:graphicFrameChg>
      </pc:sldChg>
      <pc:sldChg chg="addSp delSp modSp new mod">
        <pc:chgData name="Najafi, Allison" userId="0304a55d-1748-4b32-895c-375cbdec2d3f" providerId="ADAL" clId="{EFCB8D2D-67C1-4697-B1D3-94038A1521D7}" dt="2023-07-13T17:57:45.376" v="17" actId="20577"/>
        <pc:sldMkLst>
          <pc:docMk/>
          <pc:sldMk cId="1094065971" sldId="268"/>
        </pc:sldMkLst>
        <pc:spChg chg="del">
          <ac:chgData name="Najafi, Allison" userId="0304a55d-1748-4b32-895c-375cbdec2d3f" providerId="ADAL" clId="{EFCB8D2D-67C1-4697-B1D3-94038A1521D7}" dt="2023-07-13T17:54:07.741" v="2" actId="478"/>
          <ac:spMkLst>
            <pc:docMk/>
            <pc:sldMk cId="1094065971" sldId="268"/>
            <ac:spMk id="2" creationId="{83D0CC74-F0A0-E652-CBF6-06A300E36FAE}"/>
          </ac:spMkLst>
        </pc:spChg>
        <pc:spChg chg="del">
          <ac:chgData name="Najafi, Allison" userId="0304a55d-1748-4b32-895c-375cbdec2d3f" providerId="ADAL" clId="{EFCB8D2D-67C1-4697-B1D3-94038A1521D7}" dt="2023-07-13T17:54:07.741" v="2" actId="478"/>
          <ac:spMkLst>
            <pc:docMk/>
            <pc:sldMk cId="1094065971" sldId="268"/>
            <ac:spMk id="3" creationId="{AECC12D8-2724-A96B-52EA-3682AD9AE40E}"/>
          </ac:spMkLst>
        </pc:spChg>
        <pc:spChg chg="add mod">
          <ac:chgData name="Najafi, Allison" userId="0304a55d-1748-4b32-895c-375cbdec2d3f" providerId="ADAL" clId="{EFCB8D2D-67C1-4697-B1D3-94038A1521D7}" dt="2023-07-13T17:55:01.834" v="8"/>
          <ac:spMkLst>
            <pc:docMk/>
            <pc:sldMk cId="1094065971" sldId="268"/>
            <ac:spMk id="6" creationId="{44E972DD-3EFF-4DC6-ABA3-8659FD4C0FD5}"/>
          </ac:spMkLst>
        </pc:spChg>
        <pc:spChg chg="add mod">
          <ac:chgData name="Najafi, Allison" userId="0304a55d-1748-4b32-895c-375cbdec2d3f" providerId="ADAL" clId="{EFCB8D2D-67C1-4697-B1D3-94038A1521D7}" dt="2023-07-13T17:55:06.047" v="10" actId="1076"/>
          <ac:spMkLst>
            <pc:docMk/>
            <pc:sldMk cId="1094065971" sldId="268"/>
            <ac:spMk id="7" creationId="{44E972DD-3EFF-4DC6-ABA3-8659FD4C0FD5}"/>
          </ac:spMkLst>
        </pc:spChg>
        <pc:graphicFrameChg chg="add del mod">
          <ac:chgData name="Najafi, Allison" userId="0304a55d-1748-4b32-895c-375cbdec2d3f" providerId="ADAL" clId="{EFCB8D2D-67C1-4697-B1D3-94038A1521D7}" dt="2023-07-13T17:54:45.344" v="4"/>
          <ac:graphicFrameMkLst>
            <pc:docMk/>
            <pc:sldMk cId="1094065971" sldId="268"/>
            <ac:graphicFrameMk id="4" creationId="{1F8B87B2-C4AC-4A3A-DA51-F3B210602B3A}"/>
          </ac:graphicFrameMkLst>
        </pc:graphicFrameChg>
        <pc:graphicFrameChg chg="add mod modGraphic">
          <ac:chgData name="Najafi, Allison" userId="0304a55d-1748-4b32-895c-375cbdec2d3f" providerId="ADAL" clId="{EFCB8D2D-67C1-4697-B1D3-94038A1521D7}" dt="2023-07-13T17:57:45.376" v="17" actId="20577"/>
          <ac:graphicFrameMkLst>
            <pc:docMk/>
            <pc:sldMk cId="1094065971" sldId="268"/>
            <ac:graphicFrameMk id="5" creationId="{D6230378-1804-9981-69B5-8FECC7BFCF4A}"/>
          </ac:graphicFrameMkLst>
        </pc:graphicFrameChg>
      </pc:sldChg>
      <pc:sldChg chg="addSp delSp modSp new del mod">
        <pc:chgData name="Najafi, Allison" userId="0304a55d-1748-4b32-895c-375cbdec2d3f" providerId="ADAL" clId="{EFCB8D2D-67C1-4697-B1D3-94038A1521D7}" dt="2023-07-13T17:58:12.334" v="19" actId="47"/>
        <pc:sldMkLst>
          <pc:docMk/>
          <pc:sldMk cId="429018556" sldId="269"/>
        </pc:sldMkLst>
        <pc:spChg chg="del">
          <ac:chgData name="Najafi, Allison" userId="0304a55d-1748-4b32-895c-375cbdec2d3f" providerId="ADAL" clId="{EFCB8D2D-67C1-4697-B1D3-94038A1521D7}" dt="2023-07-13T17:55:51.327" v="12" actId="478"/>
          <ac:spMkLst>
            <pc:docMk/>
            <pc:sldMk cId="429018556" sldId="269"/>
            <ac:spMk id="2" creationId="{347A5FC2-3F9F-4E5F-20B9-AB22327124C8}"/>
          </ac:spMkLst>
        </pc:spChg>
        <pc:spChg chg="del">
          <ac:chgData name="Najafi, Allison" userId="0304a55d-1748-4b32-895c-375cbdec2d3f" providerId="ADAL" clId="{EFCB8D2D-67C1-4697-B1D3-94038A1521D7}" dt="2023-07-13T17:55:51.327" v="12" actId="478"/>
          <ac:spMkLst>
            <pc:docMk/>
            <pc:sldMk cId="429018556" sldId="269"/>
            <ac:spMk id="3" creationId="{7F4C9ECD-4221-0CD7-2227-FC2005394C39}"/>
          </ac:spMkLst>
        </pc:spChg>
        <pc:graphicFrameChg chg="add del mod">
          <ac:chgData name="Najafi, Allison" userId="0304a55d-1748-4b32-895c-375cbdec2d3f" providerId="ADAL" clId="{EFCB8D2D-67C1-4697-B1D3-94038A1521D7}" dt="2023-07-13T17:55:54.581" v="14"/>
          <ac:graphicFrameMkLst>
            <pc:docMk/>
            <pc:sldMk cId="429018556" sldId="269"/>
            <ac:graphicFrameMk id="4" creationId="{4174D31E-E94A-66E7-551E-4026F2DC6FD8}"/>
          </ac:graphicFrameMkLst>
        </pc:graphicFrameChg>
        <pc:graphicFrameChg chg="add mod">
          <ac:chgData name="Najafi, Allison" userId="0304a55d-1748-4b32-895c-375cbdec2d3f" providerId="ADAL" clId="{EFCB8D2D-67C1-4697-B1D3-94038A1521D7}" dt="2023-07-13T17:56:00.401" v="16" actId="1076"/>
          <ac:graphicFrameMkLst>
            <pc:docMk/>
            <pc:sldMk cId="429018556" sldId="269"/>
            <ac:graphicFrameMk id="5" creationId="{24A20C18-3F8A-DB05-0773-BA9397FAB378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A5AA7-291A-4A57-A33C-D2ED8542952F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DF552-3AF6-4037-9DB8-EAD55F4E2C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58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7DF552-3AF6-4037-9DB8-EAD55F4E2C6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513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714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179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90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35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28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963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2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20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36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55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27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25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5489FEF-D48D-6826-1455-5D2A7E255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730894"/>
              </p:ext>
            </p:extLst>
          </p:nvPr>
        </p:nvGraphicFramePr>
        <p:xfrm>
          <a:off x="438151" y="714565"/>
          <a:ext cx="5915025" cy="2812552"/>
        </p:xfrm>
        <a:graphic>
          <a:graphicData uri="http://schemas.openxmlformats.org/drawingml/2006/table">
            <a:tbl>
              <a:tblPr/>
              <a:tblGrid>
                <a:gridCol w="2126007">
                  <a:extLst>
                    <a:ext uri="{9D8B030D-6E8A-4147-A177-3AD203B41FA5}">
                      <a16:colId xmlns:a16="http://schemas.microsoft.com/office/drawing/2014/main" val="4165236084"/>
                    </a:ext>
                  </a:extLst>
                </a:gridCol>
                <a:gridCol w="839182">
                  <a:extLst>
                    <a:ext uri="{9D8B030D-6E8A-4147-A177-3AD203B41FA5}">
                      <a16:colId xmlns:a16="http://schemas.microsoft.com/office/drawing/2014/main" val="3421942223"/>
                    </a:ext>
                  </a:extLst>
                </a:gridCol>
                <a:gridCol w="755914">
                  <a:extLst>
                    <a:ext uri="{9D8B030D-6E8A-4147-A177-3AD203B41FA5}">
                      <a16:colId xmlns:a16="http://schemas.microsoft.com/office/drawing/2014/main" val="2194405043"/>
                    </a:ext>
                  </a:extLst>
                </a:gridCol>
                <a:gridCol w="726386">
                  <a:extLst>
                    <a:ext uri="{9D8B030D-6E8A-4147-A177-3AD203B41FA5}">
                      <a16:colId xmlns:a16="http://schemas.microsoft.com/office/drawing/2014/main" val="2106523015"/>
                    </a:ext>
                  </a:extLst>
                </a:gridCol>
                <a:gridCol w="770087">
                  <a:extLst>
                    <a:ext uri="{9D8B030D-6E8A-4147-A177-3AD203B41FA5}">
                      <a16:colId xmlns:a16="http://schemas.microsoft.com/office/drawing/2014/main" val="3471835311"/>
                    </a:ext>
                  </a:extLst>
                </a:gridCol>
                <a:gridCol w="697449">
                  <a:extLst>
                    <a:ext uri="{9D8B030D-6E8A-4147-A177-3AD203B41FA5}">
                      <a16:colId xmlns:a16="http://schemas.microsoft.com/office/drawing/2014/main" val="3147126887"/>
                    </a:ext>
                  </a:extLst>
                </a:gridCol>
              </a:tblGrid>
              <a:tr h="1612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3a. 1-Year Retreatment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579183"/>
                  </a:ext>
                </a:extLst>
              </a:tr>
              <a:tr h="2716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TURP           index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GreenLight PVP index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Rezum WVTT index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UroLift PUL index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Log Rank</a:t>
                      </a:r>
                      <a:b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418864"/>
                  </a:ext>
                </a:extLst>
              </a:tr>
              <a:tr h="1683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Patient #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20,341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10,533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1,051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5,802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229118"/>
                  </a:ext>
                </a:extLst>
              </a:tr>
              <a:tr h="13523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Retreatment (%)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5.3% (1068)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5.3% (555)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6.2% (65)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5.9% (342)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003015"/>
                  </a:ext>
                </a:extLst>
              </a:tr>
              <a:tr h="1547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PVP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4.5% (49)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61.6% (342)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7.7% (5)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9.1% (31)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083162"/>
                  </a:ext>
                </a:extLst>
              </a:tr>
              <a:tr h="124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52648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0.24% (49, 100%)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3.2% (342, 100%)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0.48% (5, 100%)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0.53% (31, 100%)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897672"/>
                  </a:ext>
                </a:extLst>
              </a:tr>
              <a:tr h="124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HoLEP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0.3% (3)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0.7% (4)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.00% (0)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0.9% (3)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536582"/>
                  </a:ext>
                </a:extLst>
              </a:tr>
              <a:tr h="124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52649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0.01% (3, 100%)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0.04% (4, 100%)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0.00% (0)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0.05% (3, 100%)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579108"/>
                  </a:ext>
                </a:extLst>
              </a:tr>
              <a:tr h="124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PUL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0.6% (6)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0.3% (2)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10.8% (7)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52% (178)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408924"/>
                  </a:ext>
                </a:extLst>
              </a:tr>
              <a:tr h="1818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52441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.02% (5, 83%)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.01% (1, 50%)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.60% (6, 86%)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2.65% (155, 87%)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738703"/>
                  </a:ext>
                </a:extLst>
              </a:tr>
              <a:tr h="124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C9739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0.00% (0)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0.00% (0)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0.00% (0)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0.09% (5, 3%)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0076397"/>
                  </a:ext>
                </a:extLst>
              </a:tr>
              <a:tr h="124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C9740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0.00% (1, 17%)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0.01% (1, 50%)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0.10% (1, 14%)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0.31% (18, 10%)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204704"/>
                  </a:ext>
                </a:extLst>
              </a:tr>
              <a:tr h="124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WVTT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&lt;0.01% (1)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0.3% (2)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41.5% (27)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1.5% (5)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772045"/>
                  </a:ext>
                </a:extLst>
              </a:tr>
              <a:tr h="124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53899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0.00% (0)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0.01% (1, 50%)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2.1% (22, 81%)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0.05% (3, 60%)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853055"/>
                  </a:ext>
                </a:extLst>
              </a:tr>
              <a:tr h="124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53854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0.00% (1, 100%)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0.01% (1, 50%)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0.48% (5, 19%)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0.03% (2, 40%)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067787"/>
                  </a:ext>
                </a:extLst>
              </a:tr>
              <a:tr h="124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TURP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94.5% (1009)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36.9% (205)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40% (26)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36.5% (125)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920428"/>
                  </a:ext>
                </a:extLst>
              </a:tr>
              <a:tr h="124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52500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0.05% (10, 1%)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0.06% (6, 3%)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0.10% (1, 4%)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0.00% (0)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959815"/>
                  </a:ext>
                </a:extLst>
              </a:tr>
              <a:tr h="124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52640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0.03% (6, 1%)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0.02% (2, 1%)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0.00% (0)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0.02% (1, 1%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450020"/>
                  </a:ext>
                </a:extLst>
              </a:tr>
              <a:tr h="124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52601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4.2% (845, 84%)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1.4% (148, 72%)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2.0% (21, 81%)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2.0% (118, 94%)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074993"/>
                  </a:ext>
                </a:extLst>
              </a:tr>
              <a:tr h="124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52630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0.73% (148, 15%)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0.47% (49, 24%)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0.38% (4, 15%)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0.10% (6, 5%)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145"/>
                        </a:spcBef>
                        <a:spcAft>
                          <a:spcPts val="145"/>
                        </a:spcAft>
                      </a:pPr>
                      <a:r>
                        <a:rPr lang="en-US" sz="7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&lt;.0001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" marR="15945" marT="885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660574"/>
                  </a:ext>
                </a:extLst>
              </a:tr>
            </a:tbl>
          </a:graphicData>
        </a:graphic>
      </p:graphicFrame>
      <p:sp>
        <p:nvSpPr>
          <p:cNvPr id="9" name="Rectangle 5">
            <a:extLst>
              <a:ext uri="{FF2B5EF4-FFF2-40B4-BE49-F238E27FC236}">
                <a16:creationId xmlns:a16="http://schemas.microsoft.com/office/drawing/2014/main" id="{FD88E17C-7BBD-2548-6FE8-91DD6CED7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8" y="3957638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FBEACBFF-C437-0482-36E9-120A895CE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354203"/>
            <a:ext cx="5881688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3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1- and 5-year surgical retreatment stratified by retreatment code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9938DCB7-B47A-8F82-A43C-CE99C4E1A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8" y="4414838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953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6230378-1804-9981-69B5-8FECC7BFCF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382338"/>
              </p:ext>
            </p:extLst>
          </p:nvPr>
        </p:nvGraphicFramePr>
        <p:xfrm>
          <a:off x="583893" y="739243"/>
          <a:ext cx="5690214" cy="4032250"/>
        </p:xfrm>
        <a:graphic>
          <a:graphicData uri="http://schemas.openxmlformats.org/drawingml/2006/table">
            <a:tbl>
              <a:tblPr firstRow="1" firstCol="1" bandRow="1"/>
              <a:tblGrid>
                <a:gridCol w="2048357">
                  <a:extLst>
                    <a:ext uri="{9D8B030D-6E8A-4147-A177-3AD203B41FA5}">
                      <a16:colId xmlns:a16="http://schemas.microsoft.com/office/drawing/2014/main" val="3219615190"/>
                    </a:ext>
                  </a:extLst>
                </a:gridCol>
                <a:gridCol w="1250649">
                  <a:extLst>
                    <a:ext uri="{9D8B030D-6E8A-4147-A177-3AD203B41FA5}">
                      <a16:colId xmlns:a16="http://schemas.microsoft.com/office/drawing/2014/main" val="3461044857"/>
                    </a:ext>
                  </a:extLst>
                </a:gridCol>
                <a:gridCol w="1196246">
                  <a:extLst>
                    <a:ext uri="{9D8B030D-6E8A-4147-A177-3AD203B41FA5}">
                      <a16:colId xmlns:a16="http://schemas.microsoft.com/office/drawing/2014/main" val="2944900731"/>
                    </a:ext>
                  </a:extLst>
                </a:gridCol>
                <a:gridCol w="1032402">
                  <a:extLst>
                    <a:ext uri="{9D8B030D-6E8A-4147-A177-3AD203B41FA5}">
                      <a16:colId xmlns:a16="http://schemas.microsoft.com/office/drawing/2014/main" val="1570796854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68302671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3b. 5-Year Retreatment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3100587"/>
                  </a:ext>
                </a:extLst>
              </a:tr>
              <a:tr h="285750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TURP index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GreenLight PVP index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UroLift PUL index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4766762"/>
                  </a:ext>
                </a:extLst>
              </a:tr>
              <a:tr h="1841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425931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Patient #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6,748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3,922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14471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Retreatment (%)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7.0% (476)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8.9% (348)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11.6% (34)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38278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PVP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0.6% (40)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4.9% (193)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1.4% (4)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651416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52648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0.6% (40, 100.0%)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4.9% (40, 100.0%)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1.4% (4, 100.0%)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8459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HoLEP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642477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52649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(0, 0.0%)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(0, 0.0%)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(0, 0.0%)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737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PUL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0.1% (7)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0.3% (11)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5.5% (16)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15038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52441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(2, 28.6%)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0.2% (7, 63.6%)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4.4% (13, 81.3%)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018337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C9739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(2, 28.6%)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(1, 9.1%)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0.7% (2, 12.5%)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97068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C9740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(3, 42.9%)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0.1% (3, 27.3%)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0.3% (1, 6.3%)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46492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WVTT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265214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53899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(1, 100%)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(0, 0.0%)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(0, 0.0%)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004505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53854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(0, 0.0%)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(0, 0.0%)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(0, 0.0%)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47817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TURP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6.3% (428)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3.7% (144)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4.8% (14)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375518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52500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(0, 0.0%)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(0, 0.0%)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(0, 0.0%)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73616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52640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(2, 0.5%)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(1, 0.7%)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(0, 0.0%)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973543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52601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4.8% (327, 76.4%)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2.4% (93, 64.6%)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4.4% (13, 92.9%)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22399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           52630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1.4% (96, 22.4%)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1.1% (45, 31.3%)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0.0% (0, 0.0%)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7009886"/>
                  </a:ext>
                </a:extLst>
              </a:tr>
            </a:tbl>
          </a:graphicData>
        </a:graphic>
      </p:graphicFrame>
      <p:sp>
        <p:nvSpPr>
          <p:cNvPr id="7" name="TextBox 1">
            <a:extLst>
              <a:ext uri="{FF2B5EF4-FFF2-40B4-BE49-F238E27FC236}">
                <a16:creationId xmlns:a16="http://schemas.microsoft.com/office/drawing/2014/main" id="{44E972DD-3EFF-4DC6-ABA3-8659FD4C0FD5}"/>
              </a:ext>
            </a:extLst>
          </p:cNvPr>
          <p:cNvSpPr txBox="1"/>
          <p:nvPr/>
        </p:nvSpPr>
        <p:spPr>
          <a:xfrm>
            <a:off x="583893" y="4771493"/>
            <a:ext cx="5093335" cy="6756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b="1" u="sng" kern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CPT codes with 0.0% incidence for each treatment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kern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PVP: DVY0KZZ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kern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PUL: 52442 (confirmed not to occur alone without 52441)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kern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WVTT: C9748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kern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TURP: 0VT08ZZ, 52614, 52620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065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5E9A582350B14998924DDC17E51716" ma:contentTypeVersion="16" ma:contentTypeDescription="Create a new document." ma:contentTypeScope="" ma:versionID="82a4cd3abc8b9a9893769dbc5cd353d3">
  <xsd:schema xmlns:xsd="http://www.w3.org/2001/XMLSchema" xmlns:xs="http://www.w3.org/2001/XMLSchema" xmlns:p="http://schemas.microsoft.com/office/2006/metadata/properties" xmlns:ns2="19037ea0-f10b-40ae-9076-89db66a894de" xmlns:ns3="08c674ba-5fce-4f45-b52a-53002431429b" targetNamespace="http://schemas.microsoft.com/office/2006/metadata/properties" ma:root="true" ma:fieldsID="a0fbf053d70dffc13257b502c1283e79" ns2:_="" ns3:_="">
    <xsd:import namespace="19037ea0-f10b-40ae-9076-89db66a894de"/>
    <xsd:import namespace="08c674ba-5fce-4f45-b52a-530024314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037ea0-f10b-40ae-9076-89db66a894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94f6455-2e7a-42ed-804e-66c7398b92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c674ba-5fce-4f45-b52a-53002431429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4d7f076-b0d0-40ce-a473-c236f2d5f48b}" ma:internalName="TaxCatchAll" ma:showField="CatchAllData" ma:web="08c674ba-5fce-4f45-b52a-530024314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8c674ba-5fce-4f45-b52a-53002431429b">
      <UserInfo>
        <DisplayName/>
        <AccountId xsi:nil="true"/>
        <AccountType/>
      </UserInfo>
    </SharedWithUsers>
    <MediaLengthInSeconds xmlns="19037ea0-f10b-40ae-9076-89db66a894de" xsi:nil="true"/>
    <lcf76f155ced4ddcb4097134ff3c332f xmlns="19037ea0-f10b-40ae-9076-89db66a894de">
      <Terms xmlns="http://schemas.microsoft.com/office/infopath/2007/PartnerControls"/>
    </lcf76f155ced4ddcb4097134ff3c332f>
    <TaxCatchAll xmlns="08c674ba-5fce-4f45-b52a-53002431429b" xsi:nil="true"/>
  </documentManagement>
</p:properties>
</file>

<file path=customXml/itemProps1.xml><?xml version="1.0" encoding="utf-8"?>
<ds:datastoreItem xmlns:ds="http://schemas.openxmlformats.org/officeDocument/2006/customXml" ds:itemID="{78130FDF-4FA6-47BE-A40A-D16493BF1B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380CB4-D010-4497-9821-43AF781F8A29}"/>
</file>

<file path=customXml/itemProps3.xml><?xml version="1.0" encoding="utf-8"?>
<ds:datastoreItem xmlns:ds="http://schemas.openxmlformats.org/officeDocument/2006/customXml" ds:itemID="{F6E28899-7BAD-448E-BA93-9709C7AEBA34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08c674ba-5fce-4f45-b52a-53002431429b"/>
    <ds:schemaRef ds:uri="http://schemas.microsoft.com/office/2006/documentManagement/types"/>
    <ds:schemaRef ds:uri="19037ea0-f10b-40ae-9076-89db66a894d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56128</TotalTime>
  <Words>945</Words>
  <Application>Microsoft Office PowerPoint</Application>
  <PresentationFormat>Letter Paper (8.5x11 in)</PresentationFormat>
  <Paragraphs>208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Najafi, Allison</dc:creator>
  <cp:lastModifiedBy>Najafi, Allison</cp:lastModifiedBy>
  <cp:revision>197</cp:revision>
  <dcterms:created xsi:type="dcterms:W3CDTF">2021-09-13T21:52:01Z</dcterms:created>
  <dcterms:modified xsi:type="dcterms:W3CDTF">2023-07-13T17:58:15Z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0x010100E75E9A582350B14998924DDC17E51716</vt:lpwstr>
  </property>
  <property fmtid="{D5CDD505-2E9C-101B-9397-08002B2CF9AE}" pid="3" name="ComplianceAssetId">
    <vt:lpwstr/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MediaServiceImageTags">
    <vt:lpwstr/>
  </property>
</Properties>
</file>