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65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2C6A42-0290-3939-D652-6A6FCCF53718}" name="Flores-Kim, Emma" initials="FE" userId="S::emma.flores-kim@teleflex.com::d4d72174-dbaf-4716-ae2c-4b38e209598e" providerId="AD"/>
  <p188:author id="{75D6EBC8-3D50-B1E0-3924-2E1744BCF48C}" name="Najafi, Allison" initials="NA" userId="S::allison.najafi@teleflex.com::0304a55d-1748-4b32-895c-375cbdec2d3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jafi, Allison" initials="NA" lastIdx="9" clrIdx="0">
    <p:extLst>
      <p:ext uri="{19B8F6BF-5375-455C-9EA6-DF929625EA0E}">
        <p15:presenceInfo xmlns:p15="http://schemas.microsoft.com/office/powerpoint/2012/main" userId="S::allison.najafi@teleflex.com::0304a55d-1748-4b32-895c-375cbdec2d3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416A0A-D558-47AB-B4BC-55C9741F763F}" v="4" dt="2023-07-13T17:52:38.6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21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jafi, Allison" userId="0304a55d-1748-4b32-895c-375cbdec2d3f" providerId="ADAL" clId="{01416A0A-D558-47AB-B4BC-55C9741F763F}"/>
    <pc:docChg chg="custSel addSld delSld modSld">
      <pc:chgData name="Najafi, Allison" userId="0304a55d-1748-4b32-895c-375cbdec2d3f" providerId="ADAL" clId="{01416A0A-D558-47AB-B4BC-55C9741F763F}" dt="2023-07-13T17:57:11.718" v="8" actId="47"/>
      <pc:docMkLst>
        <pc:docMk/>
      </pc:docMkLst>
      <pc:sldChg chg="del">
        <pc:chgData name="Najafi, Allison" userId="0304a55d-1748-4b32-895c-375cbdec2d3f" providerId="ADAL" clId="{01416A0A-D558-47AB-B4BC-55C9741F763F}" dt="2023-07-13T17:51:40.149" v="0" actId="47"/>
        <pc:sldMkLst>
          <pc:docMk/>
          <pc:sldMk cId="2208980719" sldId="256"/>
        </pc:sldMkLst>
      </pc:sldChg>
      <pc:sldChg chg="del">
        <pc:chgData name="Najafi, Allison" userId="0304a55d-1748-4b32-895c-375cbdec2d3f" providerId="ADAL" clId="{01416A0A-D558-47AB-B4BC-55C9741F763F}" dt="2023-07-13T17:51:40.149" v="0" actId="47"/>
        <pc:sldMkLst>
          <pc:docMk/>
          <pc:sldMk cId="2285503072" sldId="260"/>
        </pc:sldMkLst>
      </pc:sldChg>
      <pc:sldChg chg="del">
        <pc:chgData name="Najafi, Allison" userId="0304a55d-1748-4b32-895c-375cbdec2d3f" providerId="ADAL" clId="{01416A0A-D558-47AB-B4BC-55C9741F763F}" dt="2023-07-13T17:51:40.149" v="0" actId="47"/>
        <pc:sldMkLst>
          <pc:docMk/>
          <pc:sldMk cId="1023765992" sldId="263"/>
        </pc:sldMkLst>
      </pc:sldChg>
      <pc:sldChg chg="del">
        <pc:chgData name="Najafi, Allison" userId="0304a55d-1748-4b32-895c-375cbdec2d3f" providerId="ADAL" clId="{01416A0A-D558-47AB-B4BC-55C9741F763F}" dt="2023-07-13T17:51:40.149" v="0" actId="47"/>
        <pc:sldMkLst>
          <pc:docMk/>
          <pc:sldMk cId="2377438255" sldId="264"/>
        </pc:sldMkLst>
      </pc:sldChg>
      <pc:sldChg chg="addSp delSp modSp new del mod">
        <pc:chgData name="Najafi, Allison" userId="0304a55d-1748-4b32-895c-375cbdec2d3f" providerId="ADAL" clId="{01416A0A-D558-47AB-B4BC-55C9741F763F}" dt="2023-07-13T17:57:11.718" v="8" actId="47"/>
        <pc:sldMkLst>
          <pc:docMk/>
          <pc:sldMk cId="3019105554" sldId="266"/>
        </pc:sldMkLst>
        <pc:spChg chg="del">
          <ac:chgData name="Najafi, Allison" userId="0304a55d-1748-4b32-895c-375cbdec2d3f" providerId="ADAL" clId="{01416A0A-D558-47AB-B4BC-55C9741F763F}" dt="2023-07-13T17:51:46.245" v="2" actId="478"/>
          <ac:spMkLst>
            <pc:docMk/>
            <pc:sldMk cId="3019105554" sldId="266"/>
            <ac:spMk id="2" creationId="{0999B545-7EFA-2BAC-999D-8CE78E21D7F0}"/>
          </ac:spMkLst>
        </pc:spChg>
        <pc:spChg chg="del">
          <ac:chgData name="Najafi, Allison" userId="0304a55d-1748-4b32-895c-375cbdec2d3f" providerId="ADAL" clId="{01416A0A-D558-47AB-B4BC-55C9741F763F}" dt="2023-07-13T17:51:46.245" v="2" actId="478"/>
          <ac:spMkLst>
            <pc:docMk/>
            <pc:sldMk cId="3019105554" sldId="266"/>
            <ac:spMk id="3" creationId="{EAF2687F-562D-5915-ED93-76ACCFE77C7C}"/>
          </ac:spMkLst>
        </pc:spChg>
        <pc:spChg chg="add del mod">
          <ac:chgData name="Najafi, Allison" userId="0304a55d-1748-4b32-895c-375cbdec2d3f" providerId="ADAL" clId="{01416A0A-D558-47AB-B4BC-55C9741F763F}" dt="2023-07-13T17:52:30.515" v="4"/>
          <ac:spMkLst>
            <pc:docMk/>
            <pc:sldMk cId="3019105554" sldId="266"/>
            <ac:spMk id="5" creationId="{638CBD2C-E26D-98B6-EADD-EF846E7CCE42}"/>
          </ac:spMkLst>
        </pc:spChg>
        <pc:spChg chg="add del mod">
          <ac:chgData name="Najafi, Allison" userId="0304a55d-1748-4b32-895c-375cbdec2d3f" providerId="ADAL" clId="{01416A0A-D558-47AB-B4BC-55C9741F763F}" dt="2023-07-13T17:52:30.515" v="4"/>
          <ac:spMkLst>
            <pc:docMk/>
            <pc:sldMk cId="3019105554" sldId="266"/>
            <ac:spMk id="6" creationId="{61A72BF0-B636-BAB1-D731-CEEA189AFAEB}"/>
          </ac:spMkLst>
        </pc:spChg>
        <pc:spChg chg="add del mod">
          <ac:chgData name="Najafi, Allison" userId="0304a55d-1748-4b32-895c-375cbdec2d3f" providerId="ADAL" clId="{01416A0A-D558-47AB-B4BC-55C9741F763F}" dt="2023-07-13T17:52:30.515" v="4"/>
          <ac:spMkLst>
            <pc:docMk/>
            <pc:sldMk cId="3019105554" sldId="266"/>
            <ac:spMk id="7" creationId="{6B6CBF03-8E57-AB46-16EA-13699D1D267C}"/>
          </ac:spMkLst>
        </pc:spChg>
        <pc:spChg chg="add mod">
          <ac:chgData name="Najafi, Allison" userId="0304a55d-1748-4b32-895c-375cbdec2d3f" providerId="ADAL" clId="{01416A0A-D558-47AB-B4BC-55C9741F763F}" dt="2023-07-13T17:52:31.643" v="5"/>
          <ac:spMkLst>
            <pc:docMk/>
            <pc:sldMk cId="3019105554" sldId="266"/>
            <ac:spMk id="9" creationId="{0AC15590-EEBC-3171-33D8-193CE1B4DFD6}"/>
          </ac:spMkLst>
        </pc:spChg>
        <pc:spChg chg="add mod">
          <ac:chgData name="Najafi, Allison" userId="0304a55d-1748-4b32-895c-375cbdec2d3f" providerId="ADAL" clId="{01416A0A-D558-47AB-B4BC-55C9741F763F}" dt="2023-07-13T17:52:38.696" v="6" actId="1076"/>
          <ac:spMkLst>
            <pc:docMk/>
            <pc:sldMk cId="3019105554" sldId="266"/>
            <ac:spMk id="10" creationId="{AFEA27D0-A516-42C3-35E8-F851D6531836}"/>
          </ac:spMkLst>
        </pc:spChg>
        <pc:spChg chg="add mod">
          <ac:chgData name="Najafi, Allison" userId="0304a55d-1748-4b32-895c-375cbdec2d3f" providerId="ADAL" clId="{01416A0A-D558-47AB-B4BC-55C9741F763F}" dt="2023-07-13T17:52:31.643" v="5"/>
          <ac:spMkLst>
            <pc:docMk/>
            <pc:sldMk cId="3019105554" sldId="266"/>
            <ac:spMk id="11" creationId="{5054A9B3-235F-30C6-4155-1B649B376C4E}"/>
          </ac:spMkLst>
        </pc:spChg>
        <pc:graphicFrameChg chg="add del mod">
          <ac:chgData name="Najafi, Allison" userId="0304a55d-1748-4b32-895c-375cbdec2d3f" providerId="ADAL" clId="{01416A0A-D558-47AB-B4BC-55C9741F763F}" dt="2023-07-13T17:52:30.515" v="4"/>
          <ac:graphicFrameMkLst>
            <pc:docMk/>
            <pc:sldMk cId="3019105554" sldId="266"/>
            <ac:graphicFrameMk id="4" creationId="{21A15C65-7C2D-AB65-D514-8BDBE4806324}"/>
          </ac:graphicFrameMkLst>
        </pc:graphicFrameChg>
        <pc:graphicFrameChg chg="add mod">
          <ac:chgData name="Najafi, Allison" userId="0304a55d-1748-4b32-895c-375cbdec2d3f" providerId="ADAL" clId="{01416A0A-D558-47AB-B4BC-55C9741F763F}" dt="2023-07-13T17:52:43.630" v="7" actId="1076"/>
          <ac:graphicFrameMkLst>
            <pc:docMk/>
            <pc:sldMk cId="3019105554" sldId="266"/>
            <ac:graphicFrameMk id="8" creationId="{93ACD794-FB73-2E21-0C61-413C74D24DD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A5AA7-291A-4A57-A33C-D2ED8542952F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DF552-3AF6-4037-9DB8-EAD55F4E2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1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79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90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35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28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6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2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2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5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7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2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AA5742D-3377-7559-E1E8-412831EA0E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509029"/>
              </p:ext>
            </p:extLst>
          </p:nvPr>
        </p:nvGraphicFramePr>
        <p:xfrm>
          <a:off x="683976" y="665637"/>
          <a:ext cx="4940299" cy="1252855"/>
        </p:xfrm>
        <a:graphic>
          <a:graphicData uri="http://schemas.openxmlformats.org/drawingml/2006/table">
            <a:tbl>
              <a:tblPr/>
              <a:tblGrid>
                <a:gridCol w="1469423">
                  <a:extLst>
                    <a:ext uri="{9D8B030D-6E8A-4147-A177-3AD203B41FA5}">
                      <a16:colId xmlns:a16="http://schemas.microsoft.com/office/drawing/2014/main" val="81007663"/>
                    </a:ext>
                  </a:extLst>
                </a:gridCol>
                <a:gridCol w="823383">
                  <a:extLst>
                    <a:ext uri="{9D8B030D-6E8A-4147-A177-3AD203B41FA5}">
                      <a16:colId xmlns:a16="http://schemas.microsoft.com/office/drawing/2014/main" val="2673771012"/>
                    </a:ext>
                  </a:extLst>
                </a:gridCol>
                <a:gridCol w="823383">
                  <a:extLst>
                    <a:ext uri="{9D8B030D-6E8A-4147-A177-3AD203B41FA5}">
                      <a16:colId xmlns:a16="http://schemas.microsoft.com/office/drawing/2014/main" val="95966102"/>
                    </a:ext>
                  </a:extLst>
                </a:gridCol>
                <a:gridCol w="912055">
                  <a:extLst>
                    <a:ext uri="{9D8B030D-6E8A-4147-A177-3AD203B41FA5}">
                      <a16:colId xmlns:a16="http://schemas.microsoft.com/office/drawing/2014/main" val="1639310688"/>
                    </a:ext>
                  </a:extLst>
                </a:gridCol>
                <a:gridCol w="912055">
                  <a:extLst>
                    <a:ext uri="{9D8B030D-6E8A-4147-A177-3AD203B41FA5}">
                      <a16:colId xmlns:a16="http://schemas.microsoft.com/office/drawing/2014/main" val="289168326"/>
                    </a:ext>
                  </a:extLst>
                </a:gridCol>
              </a:tblGrid>
              <a:tr h="377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GreenLight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UroLift PUL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Rezum WVTT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614016"/>
                  </a:ext>
                </a:extLst>
              </a:tr>
              <a:tr h="203835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22,629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11,392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7,529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607554"/>
                  </a:ext>
                </a:extLst>
              </a:tr>
              <a:tr h="203835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63.6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114944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Follow-up time (years)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333650"/>
                  </a:ext>
                </a:extLst>
              </a:tr>
              <a:tr h="203835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Patient Years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48,055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25,570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5,711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208749"/>
                  </a:ext>
                </a:extLst>
              </a:tr>
            </a:tbl>
          </a:graphicData>
        </a:graphic>
      </p:graphicFrame>
      <p:sp>
        <p:nvSpPr>
          <p:cNvPr id="9" name="Rectangle 5">
            <a:extLst>
              <a:ext uri="{FF2B5EF4-FFF2-40B4-BE49-F238E27FC236}">
                <a16:creationId xmlns:a16="http://schemas.microsoft.com/office/drawing/2014/main" id="{8B793DF9-22BB-260D-6565-8C1A19BF9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850" y="470852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894758-FA4A-5699-5C77-E5E26701A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976" y="305274"/>
            <a:ext cx="58816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1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Baseline demographics and average follow-up time of each procedure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6DF792C-5709-C77C-385A-93CB48B10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850" y="5165725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13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5E9A582350B14998924DDC17E51716" ma:contentTypeVersion="16" ma:contentTypeDescription="Create a new document." ma:contentTypeScope="" ma:versionID="82a4cd3abc8b9a9893769dbc5cd353d3">
  <xsd:schema xmlns:xsd="http://www.w3.org/2001/XMLSchema" xmlns:xs="http://www.w3.org/2001/XMLSchema" xmlns:p="http://schemas.microsoft.com/office/2006/metadata/properties" xmlns:ns2="19037ea0-f10b-40ae-9076-89db66a894de" xmlns:ns3="08c674ba-5fce-4f45-b52a-53002431429b" targetNamespace="http://schemas.microsoft.com/office/2006/metadata/properties" ma:root="true" ma:fieldsID="a0fbf053d70dffc13257b502c1283e79" ns2:_="" ns3:_="">
    <xsd:import namespace="19037ea0-f10b-40ae-9076-89db66a894de"/>
    <xsd:import namespace="08c674ba-5fce-4f45-b52a-530024314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037ea0-f10b-40ae-9076-89db66a894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94f6455-2e7a-42ed-804e-66c7398b92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c674ba-5fce-4f45-b52a-53002431429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4d7f076-b0d0-40ce-a473-c236f2d5f48b}" ma:internalName="TaxCatchAll" ma:showField="CatchAllData" ma:web="08c674ba-5fce-4f45-b52a-530024314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8c674ba-5fce-4f45-b52a-53002431429b">
      <UserInfo>
        <DisplayName/>
        <AccountId xsi:nil="true"/>
        <AccountType/>
      </UserInfo>
    </SharedWithUsers>
    <MediaLengthInSeconds xmlns="19037ea0-f10b-40ae-9076-89db66a894de" xsi:nil="true"/>
    <lcf76f155ced4ddcb4097134ff3c332f xmlns="19037ea0-f10b-40ae-9076-89db66a894de">
      <Terms xmlns="http://schemas.microsoft.com/office/infopath/2007/PartnerControls"/>
    </lcf76f155ced4ddcb4097134ff3c332f>
    <TaxCatchAll xmlns="08c674ba-5fce-4f45-b52a-53002431429b" xsi:nil="true"/>
  </documentManagement>
</p:properties>
</file>

<file path=customXml/itemProps1.xml><?xml version="1.0" encoding="utf-8"?>
<ds:datastoreItem xmlns:ds="http://schemas.openxmlformats.org/officeDocument/2006/customXml" ds:itemID="{78130FDF-4FA6-47BE-A40A-D16493BF1B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EFB7CA-1A51-4582-8A94-710DDAADD2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037ea0-f10b-40ae-9076-89db66a894de"/>
    <ds:schemaRef ds:uri="08c674ba-5fce-4f45-b52a-530024314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E28899-7BAD-448E-BA93-9709C7AEBA3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08c674ba-5fce-4f45-b52a-53002431429b"/>
    <ds:schemaRef ds:uri="http://schemas.microsoft.com/office/2006/documentManagement/types"/>
    <ds:schemaRef ds:uri="19037ea0-f10b-40ae-9076-89db66a894d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56125</TotalTime>
  <Words>44</Words>
  <Application>Microsoft Office PowerPoint</Application>
  <PresentationFormat>Letter Paper (8.5x11 in)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Najafi, Allison</dc:creator>
  <cp:lastModifiedBy>Najafi, Allison</cp:lastModifiedBy>
  <cp:revision>195</cp:revision>
  <dcterms:created xsi:type="dcterms:W3CDTF">2021-09-13T21:52:01Z</dcterms:created>
  <dcterms:modified xsi:type="dcterms:W3CDTF">2023-07-13T17:57:17Z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0x010100E75E9A582350B14998924DDC17E51716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</Properties>
</file>