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9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2C6A42-0290-3939-D652-6A6FCCF53718}" name="Flores-Kim, Emma" initials="FE" userId="S::emma.flores-kim@teleflex.com::d4d72174-dbaf-4716-ae2c-4b38e209598e" providerId="AD"/>
  <p188:author id="{75D6EBC8-3D50-B1E0-3924-2E1744BCF48C}" name="Najafi, Allison" initials="NA" userId="S::allison.najafi@teleflex.com::0304a55d-1748-4b32-895c-375cbdec2d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jafi, Allison" initials="NA" lastIdx="9" clrIdx="0">
    <p:extLst>
      <p:ext uri="{19B8F6BF-5375-455C-9EA6-DF929625EA0E}">
        <p15:presenceInfo xmlns:p15="http://schemas.microsoft.com/office/powerpoint/2012/main" userId="S::allison.najafi@teleflex.com::0304a55d-1748-4b32-895c-375cbdec2d3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98031E-7CFF-4F18-A677-8350AFBE7320}" v="1" dt="2023-07-13T17:56:35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jafi, Allison" userId="0304a55d-1748-4b32-895c-375cbdec2d3f" providerId="ADAL" clId="{3898031E-7CFF-4F18-A677-8350AFBE7320}"/>
    <pc:docChg chg="delSld modSld">
      <pc:chgData name="Najafi, Allison" userId="0304a55d-1748-4b32-895c-375cbdec2d3f" providerId="ADAL" clId="{3898031E-7CFF-4F18-A677-8350AFBE7320}" dt="2023-07-13T17:56:43.216" v="3" actId="1076"/>
      <pc:docMkLst>
        <pc:docMk/>
      </pc:docMkLst>
      <pc:sldChg chg="del">
        <pc:chgData name="Najafi, Allison" userId="0304a55d-1748-4b32-895c-375cbdec2d3f" providerId="ADAL" clId="{3898031E-7CFF-4F18-A677-8350AFBE7320}" dt="2023-07-13T17:56:25.699" v="0" actId="47"/>
        <pc:sldMkLst>
          <pc:docMk/>
          <pc:sldMk cId="3913953693" sldId="267"/>
        </pc:sldMkLst>
      </pc:sldChg>
      <pc:sldChg chg="del">
        <pc:chgData name="Najafi, Allison" userId="0304a55d-1748-4b32-895c-375cbdec2d3f" providerId="ADAL" clId="{3898031E-7CFF-4F18-A677-8350AFBE7320}" dt="2023-07-13T17:56:26.933" v="1" actId="47"/>
        <pc:sldMkLst>
          <pc:docMk/>
          <pc:sldMk cId="1094065971" sldId="268"/>
        </pc:sldMkLst>
      </pc:sldChg>
      <pc:sldChg chg="addSp modSp mod">
        <pc:chgData name="Najafi, Allison" userId="0304a55d-1748-4b32-895c-375cbdec2d3f" providerId="ADAL" clId="{3898031E-7CFF-4F18-A677-8350AFBE7320}" dt="2023-07-13T17:56:43.216" v="3" actId="1076"/>
        <pc:sldMkLst>
          <pc:docMk/>
          <pc:sldMk cId="429018556" sldId="269"/>
        </pc:sldMkLst>
        <pc:spChg chg="add mod">
          <ac:chgData name="Najafi, Allison" userId="0304a55d-1748-4b32-895c-375cbdec2d3f" providerId="ADAL" clId="{3898031E-7CFF-4F18-A677-8350AFBE7320}" dt="2023-07-13T17:56:43.216" v="3" actId="1076"/>
          <ac:spMkLst>
            <pc:docMk/>
            <pc:sldMk cId="429018556" sldId="269"/>
            <ac:spMk id="6" creationId="{694C5A96-339E-B2BB-EA62-4350FA332C4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A5AA7-291A-4A57-A33C-D2ED8542952F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DF552-3AF6-4037-9DB8-EAD55F4E2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1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7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3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2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6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2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C1DE5-049C-4B6C-870B-BF7545CD46B5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A40C7-7E66-4EF2-A6FD-7DAF5D768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2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A20C18-3F8A-DB05-0773-BA9397FAB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4010"/>
              </p:ext>
            </p:extLst>
          </p:nvPr>
        </p:nvGraphicFramePr>
        <p:xfrm>
          <a:off x="527050" y="763363"/>
          <a:ext cx="5803900" cy="2209800"/>
        </p:xfrm>
        <a:graphic>
          <a:graphicData uri="http://schemas.openxmlformats.org/drawingml/2006/table">
            <a:tbl>
              <a:tblPr/>
              <a:tblGrid>
                <a:gridCol w="2329180">
                  <a:extLst>
                    <a:ext uri="{9D8B030D-6E8A-4147-A177-3AD203B41FA5}">
                      <a16:colId xmlns:a16="http://schemas.microsoft.com/office/drawing/2014/main" val="4274136393"/>
                    </a:ext>
                  </a:extLst>
                </a:gridCol>
                <a:gridCol w="1769110">
                  <a:extLst>
                    <a:ext uri="{9D8B030D-6E8A-4147-A177-3AD203B41FA5}">
                      <a16:colId xmlns:a16="http://schemas.microsoft.com/office/drawing/2014/main" val="2461251433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283944994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Hazard Ratio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Chi-Square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774424"/>
                  </a:ext>
                </a:extLst>
              </a:tr>
              <a:tr h="184150">
                <a:tc gridSpan="2"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1-year Risk of Procedural Complication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400788"/>
                  </a:ext>
                </a:extLst>
              </a:tr>
              <a:tr h="184150">
                <a:tc gridSpan="2"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Treatment Variables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4223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Rezum WVTT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3353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PVP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683982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8191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324070"/>
                  </a:ext>
                </a:extLst>
              </a:tr>
              <a:tr h="184150">
                <a:tc gridSpan="2"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1-year Risk of Surgical Retreatment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233533"/>
                  </a:ext>
                </a:extLst>
              </a:tr>
              <a:tr h="184150">
                <a:tc gridSpan="2"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Treatment Variables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19201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Rezum WVTT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95893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GreenLight PVP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489748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TURP vs UroLift PUL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449510"/>
                  </a:ext>
                </a:extLst>
              </a:tr>
            </a:tbl>
          </a:graphicData>
        </a:graphic>
      </p:graphicFrame>
      <p:sp>
        <p:nvSpPr>
          <p:cNvPr id="6" name="TextBox 3">
            <a:extLst>
              <a:ext uri="{FF2B5EF4-FFF2-40B4-BE49-F238E27FC236}">
                <a16:creationId xmlns:a16="http://schemas.microsoft.com/office/drawing/2014/main" id="{694C5A96-339E-B2BB-EA62-4350FA332C4B}"/>
              </a:ext>
            </a:extLst>
          </p:cNvPr>
          <p:cNvSpPr txBox="1"/>
          <p:nvPr/>
        </p:nvSpPr>
        <p:spPr>
          <a:xfrm>
            <a:off x="527050" y="412843"/>
            <a:ext cx="6028055" cy="35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4</a:t>
            </a:r>
            <a:r>
              <a:rPr lang="en-US" sz="1000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Multivariate hazard analysis for 1-year procedural complication and 1-year retreatment (relative to PUL) 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8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8c674ba-5fce-4f45-b52a-53002431429b">
      <UserInfo>
        <DisplayName/>
        <AccountId xsi:nil="true"/>
        <AccountType/>
      </UserInfo>
    </SharedWithUsers>
    <MediaLengthInSeconds xmlns="19037ea0-f10b-40ae-9076-89db66a894de" xsi:nil="true"/>
    <lcf76f155ced4ddcb4097134ff3c332f xmlns="19037ea0-f10b-40ae-9076-89db66a894de">
      <Terms xmlns="http://schemas.microsoft.com/office/infopath/2007/PartnerControls"/>
    </lcf76f155ced4ddcb4097134ff3c332f>
    <TaxCatchAll xmlns="08c674ba-5fce-4f45-b52a-530024314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E9A582350B14998924DDC17E51716" ma:contentTypeVersion="16" ma:contentTypeDescription="Create a new document." ma:contentTypeScope="" ma:versionID="82a4cd3abc8b9a9893769dbc5cd353d3">
  <xsd:schema xmlns:xsd="http://www.w3.org/2001/XMLSchema" xmlns:xs="http://www.w3.org/2001/XMLSchema" xmlns:p="http://schemas.microsoft.com/office/2006/metadata/properties" xmlns:ns2="19037ea0-f10b-40ae-9076-89db66a894de" xmlns:ns3="08c674ba-5fce-4f45-b52a-53002431429b" targetNamespace="http://schemas.microsoft.com/office/2006/metadata/properties" ma:root="true" ma:fieldsID="a0fbf053d70dffc13257b502c1283e79" ns2:_="" ns3:_="">
    <xsd:import namespace="19037ea0-f10b-40ae-9076-89db66a894de"/>
    <xsd:import namespace="08c674ba-5fce-4f45-b52a-530024314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37ea0-f10b-40ae-9076-89db66a89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4f6455-2e7a-42ed-804e-66c7398b92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674ba-5fce-4f45-b52a-53002431429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4d7f076-b0d0-40ce-a473-c236f2d5f48b}" ma:internalName="TaxCatchAll" ma:showField="CatchAllData" ma:web="08c674ba-5fce-4f45-b52a-530024314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28899-7BAD-448E-BA93-9709C7AEBA3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8c674ba-5fce-4f45-b52a-53002431429b"/>
    <ds:schemaRef ds:uri="http://schemas.microsoft.com/office/2006/documentManagement/types"/>
    <ds:schemaRef ds:uri="19037ea0-f10b-40ae-9076-89db66a894d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FB20C0-73C2-477E-9407-68A6C81D54E6}"/>
</file>

<file path=customXml/itemProps3.xml><?xml version="1.0" encoding="utf-8"?>
<ds:datastoreItem xmlns:ds="http://schemas.openxmlformats.org/officeDocument/2006/customXml" ds:itemID="{78130FDF-4FA6-47BE-A40A-D16493BF1B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56129</TotalTime>
  <Words>78</Words>
  <Application>Microsoft Office PowerPoint</Application>
  <PresentationFormat>Letter Paper (8.5x11 in)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Najafi, Allison</dc:creator>
  <cp:lastModifiedBy>Najafi, Allison</cp:lastModifiedBy>
  <cp:revision>198</cp:revision>
  <dcterms:created xsi:type="dcterms:W3CDTF">2021-09-13T21:52:01Z</dcterms:created>
  <dcterms:modified xsi:type="dcterms:W3CDTF">2023-07-13T17:56:43Z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0x010100E75E9A582350B14998924DDC17E51716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