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2C6A42-0290-3939-D652-6A6FCCF53718}" name="Flores-Kim, Emma" initials="FE" userId="S::emma.flores-kim@teleflex.com::d4d72174-dbaf-4716-ae2c-4b38e209598e" providerId="AD"/>
  <p188:author id="{75D6EBC8-3D50-B1E0-3924-2E1744BCF48C}" name="Najafi, Allison" initials="NA" userId="S::allison.najafi@teleflex.com::0304a55d-1748-4b32-895c-375cbdec2d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jafi, Allison" initials="NA" lastIdx="9" clrIdx="0">
    <p:extLst>
      <p:ext uri="{19B8F6BF-5375-455C-9EA6-DF929625EA0E}">
        <p15:presenceInfo xmlns:p15="http://schemas.microsoft.com/office/powerpoint/2012/main" userId="S::allison.najafi@teleflex.com::0304a55d-1748-4b32-895c-375cbdec2d3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C635BF-1C17-43B3-BD79-CA3C306A7527}" v="4" dt="2023-07-13T17:53:40.3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1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jafi, Allison" userId="0304a55d-1748-4b32-895c-375cbdec2d3f" providerId="ADAL" clId="{36C635BF-1C17-43B3-BD79-CA3C306A7527}"/>
    <pc:docChg chg="custSel addSld delSld modSld">
      <pc:chgData name="Najafi, Allison" userId="0304a55d-1748-4b32-895c-375cbdec2d3f" providerId="ADAL" clId="{36C635BF-1C17-43B3-BD79-CA3C306A7527}" dt="2023-07-13T17:57:27.811" v="9" actId="47"/>
      <pc:docMkLst>
        <pc:docMk/>
      </pc:docMkLst>
      <pc:sldChg chg="del">
        <pc:chgData name="Najafi, Allison" userId="0304a55d-1748-4b32-895c-375cbdec2d3f" providerId="ADAL" clId="{36C635BF-1C17-43B3-BD79-CA3C306A7527}" dt="2023-07-13T17:52:57.147" v="0" actId="47"/>
        <pc:sldMkLst>
          <pc:docMk/>
          <pc:sldMk cId="1214713836" sldId="265"/>
        </pc:sldMkLst>
      </pc:sldChg>
      <pc:sldChg chg="addSp delSp modSp new del mod">
        <pc:chgData name="Najafi, Allison" userId="0304a55d-1748-4b32-895c-375cbdec2d3f" providerId="ADAL" clId="{36C635BF-1C17-43B3-BD79-CA3C306A7527}" dt="2023-07-13T17:57:27.811" v="9" actId="47"/>
        <pc:sldMkLst>
          <pc:docMk/>
          <pc:sldMk cId="3913953693" sldId="267"/>
        </pc:sldMkLst>
        <pc:spChg chg="del">
          <ac:chgData name="Najafi, Allison" userId="0304a55d-1748-4b32-895c-375cbdec2d3f" providerId="ADAL" clId="{36C635BF-1C17-43B3-BD79-CA3C306A7527}" dt="2023-07-13T17:53:09.073" v="2" actId="478"/>
          <ac:spMkLst>
            <pc:docMk/>
            <pc:sldMk cId="3913953693" sldId="267"/>
            <ac:spMk id="2" creationId="{813037D3-C363-04E6-2AE5-0C06930E171A}"/>
          </ac:spMkLst>
        </pc:spChg>
        <pc:spChg chg="del">
          <ac:chgData name="Najafi, Allison" userId="0304a55d-1748-4b32-895c-375cbdec2d3f" providerId="ADAL" clId="{36C635BF-1C17-43B3-BD79-CA3C306A7527}" dt="2023-07-13T17:53:09.073" v="2" actId="478"/>
          <ac:spMkLst>
            <pc:docMk/>
            <pc:sldMk cId="3913953693" sldId="267"/>
            <ac:spMk id="3" creationId="{BA4CC375-A601-F299-21DD-2647DA74D6E0}"/>
          </ac:spMkLst>
        </pc:spChg>
        <pc:spChg chg="add del mod">
          <ac:chgData name="Najafi, Allison" userId="0304a55d-1748-4b32-895c-375cbdec2d3f" providerId="ADAL" clId="{36C635BF-1C17-43B3-BD79-CA3C306A7527}" dt="2023-07-13T17:53:31.442" v="4"/>
          <ac:spMkLst>
            <pc:docMk/>
            <pc:sldMk cId="3913953693" sldId="267"/>
            <ac:spMk id="5" creationId="{33F7DDEC-191C-9BEC-746A-BA6297330E01}"/>
          </ac:spMkLst>
        </pc:spChg>
        <pc:spChg chg="add del mod">
          <ac:chgData name="Najafi, Allison" userId="0304a55d-1748-4b32-895c-375cbdec2d3f" providerId="ADAL" clId="{36C635BF-1C17-43B3-BD79-CA3C306A7527}" dt="2023-07-13T17:53:31.442" v="4"/>
          <ac:spMkLst>
            <pc:docMk/>
            <pc:sldMk cId="3913953693" sldId="267"/>
            <ac:spMk id="6" creationId="{2E6FDEC8-801F-F495-E4C8-6405634853F8}"/>
          </ac:spMkLst>
        </pc:spChg>
        <pc:spChg chg="add del mod">
          <ac:chgData name="Najafi, Allison" userId="0304a55d-1748-4b32-895c-375cbdec2d3f" providerId="ADAL" clId="{36C635BF-1C17-43B3-BD79-CA3C306A7527}" dt="2023-07-13T17:53:31.442" v="4"/>
          <ac:spMkLst>
            <pc:docMk/>
            <pc:sldMk cId="3913953693" sldId="267"/>
            <ac:spMk id="7" creationId="{9F11251B-221E-5DE7-8926-D92DA58EE401}"/>
          </ac:spMkLst>
        </pc:spChg>
        <pc:spChg chg="add mod">
          <ac:chgData name="Najafi, Allison" userId="0304a55d-1748-4b32-895c-375cbdec2d3f" providerId="ADAL" clId="{36C635BF-1C17-43B3-BD79-CA3C306A7527}" dt="2023-07-13T17:53:32.214" v="5"/>
          <ac:spMkLst>
            <pc:docMk/>
            <pc:sldMk cId="3913953693" sldId="267"/>
            <ac:spMk id="9" creationId="{FD88E17C-7BBD-2548-6FE8-91DD6CED741E}"/>
          </ac:spMkLst>
        </pc:spChg>
        <pc:spChg chg="add mod">
          <ac:chgData name="Najafi, Allison" userId="0304a55d-1748-4b32-895c-375cbdec2d3f" providerId="ADAL" clId="{36C635BF-1C17-43B3-BD79-CA3C306A7527}" dt="2023-07-13T17:53:40.310" v="6" actId="1076"/>
          <ac:spMkLst>
            <pc:docMk/>
            <pc:sldMk cId="3913953693" sldId="267"/>
            <ac:spMk id="10" creationId="{FBEACBFF-C437-0482-36E9-120A895CE232}"/>
          </ac:spMkLst>
        </pc:spChg>
        <pc:spChg chg="add mod">
          <ac:chgData name="Najafi, Allison" userId="0304a55d-1748-4b32-895c-375cbdec2d3f" providerId="ADAL" clId="{36C635BF-1C17-43B3-BD79-CA3C306A7527}" dt="2023-07-13T17:53:32.214" v="5"/>
          <ac:spMkLst>
            <pc:docMk/>
            <pc:sldMk cId="3913953693" sldId="267"/>
            <ac:spMk id="11" creationId="{9938DCB7-B47A-8F82-A43C-CE99C4E1ACDB}"/>
          </ac:spMkLst>
        </pc:spChg>
        <pc:graphicFrameChg chg="add del mod">
          <ac:chgData name="Najafi, Allison" userId="0304a55d-1748-4b32-895c-375cbdec2d3f" providerId="ADAL" clId="{36C635BF-1C17-43B3-BD79-CA3C306A7527}" dt="2023-07-13T17:53:31.442" v="4"/>
          <ac:graphicFrameMkLst>
            <pc:docMk/>
            <pc:sldMk cId="3913953693" sldId="267"/>
            <ac:graphicFrameMk id="4" creationId="{4DE1ED55-873F-6603-ECAE-7880BC60FC54}"/>
          </ac:graphicFrameMkLst>
        </pc:graphicFrameChg>
        <pc:graphicFrameChg chg="add mod modGraphic">
          <ac:chgData name="Najafi, Allison" userId="0304a55d-1748-4b32-895c-375cbdec2d3f" providerId="ADAL" clId="{36C635BF-1C17-43B3-BD79-CA3C306A7527}" dt="2023-07-13T17:53:45.542" v="8" actId="1076"/>
          <ac:graphicFrameMkLst>
            <pc:docMk/>
            <pc:sldMk cId="3913953693" sldId="267"/>
            <ac:graphicFrameMk id="8" creationId="{05489FEF-D48D-6826-1455-5D2A7E255EA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A5AA7-291A-4A57-A33C-D2ED8542952F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F552-3AF6-4037-9DB8-EAD55F4E2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1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7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2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6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2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3ACD794-FB73-2E21-0C61-413C74D24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890637"/>
              </p:ext>
            </p:extLst>
          </p:nvPr>
        </p:nvGraphicFramePr>
        <p:xfrm>
          <a:off x="471488" y="692554"/>
          <a:ext cx="5915026" cy="5036398"/>
        </p:xfrm>
        <a:graphic>
          <a:graphicData uri="http://schemas.openxmlformats.org/drawingml/2006/table">
            <a:tbl>
              <a:tblPr/>
              <a:tblGrid>
                <a:gridCol w="2560898">
                  <a:extLst>
                    <a:ext uri="{9D8B030D-6E8A-4147-A177-3AD203B41FA5}">
                      <a16:colId xmlns:a16="http://schemas.microsoft.com/office/drawing/2014/main" val="3994906322"/>
                    </a:ext>
                  </a:extLst>
                </a:gridCol>
                <a:gridCol w="590933">
                  <a:extLst>
                    <a:ext uri="{9D8B030D-6E8A-4147-A177-3AD203B41FA5}">
                      <a16:colId xmlns:a16="http://schemas.microsoft.com/office/drawing/2014/main" val="1633323329"/>
                    </a:ext>
                  </a:extLst>
                </a:gridCol>
                <a:gridCol w="616576">
                  <a:extLst>
                    <a:ext uri="{9D8B030D-6E8A-4147-A177-3AD203B41FA5}">
                      <a16:colId xmlns:a16="http://schemas.microsoft.com/office/drawing/2014/main" val="225222581"/>
                    </a:ext>
                  </a:extLst>
                </a:gridCol>
                <a:gridCol w="827420">
                  <a:extLst>
                    <a:ext uri="{9D8B030D-6E8A-4147-A177-3AD203B41FA5}">
                      <a16:colId xmlns:a16="http://schemas.microsoft.com/office/drawing/2014/main" val="130173288"/>
                    </a:ext>
                  </a:extLst>
                </a:gridCol>
                <a:gridCol w="593782">
                  <a:extLst>
                    <a:ext uri="{9D8B030D-6E8A-4147-A177-3AD203B41FA5}">
                      <a16:colId xmlns:a16="http://schemas.microsoft.com/office/drawing/2014/main" val="854934797"/>
                    </a:ext>
                  </a:extLst>
                </a:gridCol>
                <a:gridCol w="725417">
                  <a:extLst>
                    <a:ext uri="{9D8B030D-6E8A-4147-A177-3AD203B41FA5}">
                      <a16:colId xmlns:a16="http://schemas.microsoft.com/office/drawing/2014/main" val="187971158"/>
                    </a:ext>
                  </a:extLst>
                </a:gridCol>
              </a:tblGrid>
              <a:tr h="2578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PVP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UroLift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Rezum WVTT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Log Rank</a:t>
                      </a:r>
                      <a:b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62568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Proportion of Surgical Retreatment (1 yr , ≥12mo follow-up)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85760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347345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time to first retreatment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29.8d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29.9d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29.9d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643294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Proportion of any Procedural Complication (1 yr)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165070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347345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time to first complication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35.1d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38.6d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57.7d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08732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Retention or outflow-related complications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343765"/>
                  </a:ext>
                </a:extLst>
              </a:tr>
              <a:tr h="257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Bladder Irrigation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     51700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6.6%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01303"/>
                  </a:ext>
                </a:extLst>
              </a:tr>
              <a:tr h="257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Catheterization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</a:t>
                      </a: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n catheterizations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2.0%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=440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2.3%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2.1%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n=157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6.5%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n=86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980114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Self-catheterization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641425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     51701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=56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=30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276870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Indwelling catheterization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34039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     51702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=256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=146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=120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=55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657077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     51703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=34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=29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=14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311436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     51102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=94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=49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237993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Urethral Stent Placement (Spanner)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284740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Cystoscopy-related complications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440336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Cystoscopy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3.6%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3.8%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31858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Urethral repair/stricture/dilation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330862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Bleeding-related complications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736526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Fulguration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716736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Bleeding Control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887809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Clot Removal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730084"/>
                  </a:ext>
                </a:extLst>
              </a:tr>
              <a:tr h="1624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525257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Removal of Foreign Body, Calculus or Stent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3979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Incontinence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443007"/>
                  </a:ext>
                </a:extLst>
              </a:tr>
              <a:tr h="1190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Bladder Neck Contracture/Dilation/Repairs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832047"/>
                  </a:ext>
                </a:extLst>
              </a:tr>
              <a:tr h="952786">
                <a:tc gridSpan="6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7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Complications with &lt;0.01% incidence for each treatment: transfusion, incontinence, infection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700" b="1" kern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700" b="1" kern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700" b="1" kern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700" b="1" kern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7" marR="12537" marT="8548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539282"/>
                  </a:ext>
                </a:extLst>
              </a:tr>
            </a:tbl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0AC15590-EEBC-3171-33D8-193CE1B4D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28162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FEA27D0-A516-42C3-35E8-F851D6531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332191"/>
            <a:ext cx="58816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2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Proportion of 1-year retreatment and 1-year complications by procedure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5054A9B3-235F-30C6-4155-1B649B376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327342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05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E9A582350B14998924DDC17E51716" ma:contentTypeVersion="16" ma:contentTypeDescription="Create a new document." ma:contentTypeScope="" ma:versionID="82a4cd3abc8b9a9893769dbc5cd353d3">
  <xsd:schema xmlns:xsd="http://www.w3.org/2001/XMLSchema" xmlns:xs="http://www.w3.org/2001/XMLSchema" xmlns:p="http://schemas.microsoft.com/office/2006/metadata/properties" xmlns:ns2="19037ea0-f10b-40ae-9076-89db66a894de" xmlns:ns3="08c674ba-5fce-4f45-b52a-53002431429b" targetNamespace="http://schemas.microsoft.com/office/2006/metadata/properties" ma:root="true" ma:fieldsID="a0fbf053d70dffc13257b502c1283e79" ns2:_="" ns3:_="">
    <xsd:import namespace="19037ea0-f10b-40ae-9076-89db66a894de"/>
    <xsd:import namespace="08c674ba-5fce-4f45-b52a-530024314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37ea0-f10b-40ae-9076-89db66a89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4f6455-2e7a-42ed-804e-66c7398b92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674ba-5fce-4f45-b52a-53002431429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4d7f076-b0d0-40ce-a473-c236f2d5f48b}" ma:internalName="TaxCatchAll" ma:showField="CatchAllData" ma:web="08c674ba-5fce-4f45-b52a-530024314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c674ba-5fce-4f45-b52a-53002431429b">
      <UserInfo>
        <DisplayName/>
        <AccountId xsi:nil="true"/>
        <AccountType/>
      </UserInfo>
    </SharedWithUsers>
    <MediaLengthInSeconds xmlns="19037ea0-f10b-40ae-9076-89db66a894de" xsi:nil="true"/>
    <lcf76f155ced4ddcb4097134ff3c332f xmlns="19037ea0-f10b-40ae-9076-89db66a894de">
      <Terms xmlns="http://schemas.microsoft.com/office/infopath/2007/PartnerControls"/>
    </lcf76f155ced4ddcb4097134ff3c332f>
    <TaxCatchAll xmlns="08c674ba-5fce-4f45-b52a-53002431429b" xsi:nil="true"/>
  </documentManagement>
</p:properties>
</file>

<file path=customXml/itemProps1.xml><?xml version="1.0" encoding="utf-8"?>
<ds:datastoreItem xmlns:ds="http://schemas.openxmlformats.org/officeDocument/2006/customXml" ds:itemID="{78130FDF-4FA6-47BE-A40A-D16493BF1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D2C740-A3B8-488D-9F0E-136FD3913B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037ea0-f10b-40ae-9076-89db66a894de"/>
    <ds:schemaRef ds:uri="08c674ba-5fce-4f45-b52a-530024314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E28899-7BAD-448E-BA93-9709C7AEBA3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8c674ba-5fce-4f45-b52a-53002431429b"/>
    <ds:schemaRef ds:uri="http://schemas.microsoft.com/office/2006/documentManagement/types"/>
    <ds:schemaRef ds:uri="19037ea0-f10b-40ae-9076-89db66a894d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56126</TotalTime>
  <Words>345</Words>
  <Application>Microsoft Office PowerPoint</Application>
  <PresentationFormat>Letter Paper (8.5x11 in)</PresentationFormat>
  <Paragraphs>136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Najafi, Allison</dc:creator>
  <cp:lastModifiedBy>Najafi, Allison</cp:lastModifiedBy>
  <cp:revision>196</cp:revision>
  <dcterms:created xsi:type="dcterms:W3CDTF">2021-09-13T21:52:01Z</dcterms:created>
  <dcterms:modified xsi:type="dcterms:W3CDTF">2023-07-13T17:57:30Z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0x010100E75E9A582350B14998924DDC17E51716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