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A6A767-3E1E-42E5-9DC6-0116C77D86B4}" v="21" dt="2023-06-14T09:22:44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3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nhui Li" userId="8a01ffd0-dbfb-418f-bcc6-4db614f906dd" providerId="ADAL" clId="{34A6A767-3E1E-42E5-9DC6-0116C77D86B4}"/>
    <pc:docChg chg="custSel addSld delSld modSld sldOrd">
      <pc:chgData name="Dunhui Li" userId="8a01ffd0-dbfb-418f-bcc6-4db614f906dd" providerId="ADAL" clId="{34A6A767-3E1E-42E5-9DC6-0116C77D86B4}" dt="2023-06-14T09:22:46.165" v="205" actId="962"/>
      <pc:docMkLst>
        <pc:docMk/>
      </pc:docMkLst>
      <pc:sldChg chg="addSp delSp modSp new mod">
        <pc:chgData name="Dunhui Li" userId="8a01ffd0-dbfb-418f-bcc6-4db614f906dd" providerId="ADAL" clId="{34A6A767-3E1E-42E5-9DC6-0116C77D86B4}" dt="2023-06-14T07:07:54.892" v="56" actId="20577"/>
        <pc:sldMkLst>
          <pc:docMk/>
          <pc:sldMk cId="314856136" sldId="256"/>
        </pc:sldMkLst>
        <pc:spChg chg="del">
          <ac:chgData name="Dunhui Li" userId="8a01ffd0-dbfb-418f-bcc6-4db614f906dd" providerId="ADAL" clId="{34A6A767-3E1E-42E5-9DC6-0116C77D86B4}" dt="2023-06-14T04:50:59.826" v="2" actId="478"/>
          <ac:spMkLst>
            <pc:docMk/>
            <pc:sldMk cId="314856136" sldId="256"/>
            <ac:spMk id="2" creationId="{20974BF0-E53A-6CCF-88C7-12EAF1EFD677}"/>
          </ac:spMkLst>
        </pc:spChg>
        <pc:spChg chg="del">
          <ac:chgData name="Dunhui Li" userId="8a01ffd0-dbfb-418f-bcc6-4db614f906dd" providerId="ADAL" clId="{34A6A767-3E1E-42E5-9DC6-0116C77D86B4}" dt="2023-06-14T04:50:58.843" v="1" actId="478"/>
          <ac:spMkLst>
            <pc:docMk/>
            <pc:sldMk cId="314856136" sldId="256"/>
            <ac:spMk id="3" creationId="{D2087B3A-414D-8B2F-9A59-9211A1D017D2}"/>
          </ac:spMkLst>
        </pc:spChg>
        <pc:spChg chg="add mod">
          <ac:chgData name="Dunhui Li" userId="8a01ffd0-dbfb-418f-bcc6-4db614f906dd" providerId="ADAL" clId="{34A6A767-3E1E-42E5-9DC6-0116C77D86B4}" dt="2023-06-14T07:07:54.892" v="56" actId="20577"/>
          <ac:spMkLst>
            <pc:docMk/>
            <pc:sldMk cId="314856136" sldId="256"/>
            <ac:spMk id="4" creationId="{BB3A5AD4-1E67-9A95-07E3-0150DD193674}"/>
          </ac:spMkLst>
        </pc:spChg>
        <pc:graphicFrameChg chg="add del mod">
          <ac:chgData name="Dunhui Li" userId="8a01ffd0-dbfb-418f-bcc6-4db614f906dd" providerId="ADAL" clId="{34A6A767-3E1E-42E5-9DC6-0116C77D86B4}" dt="2023-06-14T04:51:30.909" v="7" actId="478"/>
          <ac:graphicFrameMkLst>
            <pc:docMk/>
            <pc:sldMk cId="314856136" sldId="256"/>
            <ac:graphicFrameMk id="4" creationId="{5E511E6D-8460-3C16-F2E5-264043E55FD8}"/>
          </ac:graphicFrameMkLst>
        </pc:graphicFrameChg>
        <pc:picChg chg="add mod">
          <ac:chgData name="Dunhui Li" userId="8a01ffd0-dbfb-418f-bcc6-4db614f906dd" providerId="ADAL" clId="{34A6A767-3E1E-42E5-9DC6-0116C77D86B4}" dt="2023-06-14T07:07:25.951" v="15" actId="27614"/>
          <ac:picMkLst>
            <pc:docMk/>
            <pc:sldMk cId="314856136" sldId="256"/>
            <ac:picMk id="3" creationId="{63824F22-F8E4-EA97-CF37-FB5114DBFAC3}"/>
          </ac:picMkLst>
        </pc:picChg>
        <pc:picChg chg="add del mod">
          <ac:chgData name="Dunhui Li" userId="8a01ffd0-dbfb-418f-bcc6-4db614f906dd" providerId="ADAL" clId="{34A6A767-3E1E-42E5-9DC6-0116C77D86B4}" dt="2023-06-14T04:55:13.078" v="13" actId="478"/>
          <ac:picMkLst>
            <pc:docMk/>
            <pc:sldMk cId="314856136" sldId="256"/>
            <ac:picMk id="6" creationId="{39295670-0BE6-B2D2-D9BC-1B03CC8B2A30}"/>
          </ac:picMkLst>
        </pc:picChg>
      </pc:sldChg>
      <pc:sldChg chg="addSp delSp modSp new mod">
        <pc:chgData name="Dunhui Li" userId="8a01ffd0-dbfb-418f-bcc6-4db614f906dd" providerId="ADAL" clId="{34A6A767-3E1E-42E5-9DC6-0116C77D86B4}" dt="2023-06-14T07:10:00.375" v="165" actId="1035"/>
        <pc:sldMkLst>
          <pc:docMk/>
          <pc:sldMk cId="2239831511" sldId="257"/>
        </pc:sldMkLst>
        <pc:spChg chg="del">
          <ac:chgData name="Dunhui Li" userId="8a01ffd0-dbfb-418f-bcc6-4db614f906dd" providerId="ADAL" clId="{34A6A767-3E1E-42E5-9DC6-0116C77D86B4}" dt="2023-06-14T07:08:01.314" v="59" actId="478"/>
          <ac:spMkLst>
            <pc:docMk/>
            <pc:sldMk cId="2239831511" sldId="257"/>
            <ac:spMk id="2" creationId="{9B4DC2CC-DA8E-65D8-02B7-D1751D22F822}"/>
          </ac:spMkLst>
        </pc:spChg>
        <pc:spChg chg="del">
          <ac:chgData name="Dunhui Li" userId="8a01ffd0-dbfb-418f-bcc6-4db614f906dd" providerId="ADAL" clId="{34A6A767-3E1E-42E5-9DC6-0116C77D86B4}" dt="2023-06-14T07:08:00.275" v="58" actId="478"/>
          <ac:spMkLst>
            <pc:docMk/>
            <pc:sldMk cId="2239831511" sldId="257"/>
            <ac:spMk id="3" creationId="{CA1E5F8C-7897-4458-69B1-18A5C29D8021}"/>
          </ac:spMkLst>
        </pc:spChg>
        <pc:spChg chg="add mod">
          <ac:chgData name="Dunhui Li" userId="8a01ffd0-dbfb-418f-bcc6-4db614f906dd" providerId="ADAL" clId="{34A6A767-3E1E-42E5-9DC6-0116C77D86B4}" dt="2023-06-14T07:08:18.867" v="61" actId="20577"/>
          <ac:spMkLst>
            <pc:docMk/>
            <pc:sldMk cId="2239831511" sldId="257"/>
            <ac:spMk id="4" creationId="{7E2C9A21-7A22-7322-2CD0-E645766D9C19}"/>
          </ac:spMkLst>
        </pc:spChg>
        <pc:picChg chg="add mod">
          <ac:chgData name="Dunhui Li" userId="8a01ffd0-dbfb-418f-bcc6-4db614f906dd" providerId="ADAL" clId="{34A6A767-3E1E-42E5-9DC6-0116C77D86B4}" dt="2023-06-14T07:09:39.099" v="112" actId="555"/>
          <ac:picMkLst>
            <pc:docMk/>
            <pc:sldMk cId="2239831511" sldId="257"/>
            <ac:picMk id="6" creationId="{C08CA471-A881-F633-420A-A482AEA6C435}"/>
          </ac:picMkLst>
        </pc:picChg>
        <pc:picChg chg="add mod">
          <ac:chgData name="Dunhui Li" userId="8a01ffd0-dbfb-418f-bcc6-4db614f906dd" providerId="ADAL" clId="{34A6A767-3E1E-42E5-9DC6-0116C77D86B4}" dt="2023-06-14T07:09:54.998" v="153" actId="1038"/>
          <ac:picMkLst>
            <pc:docMk/>
            <pc:sldMk cId="2239831511" sldId="257"/>
            <ac:picMk id="8" creationId="{469BA48D-08D6-8D1C-99C4-BFEE4B4A9699}"/>
          </ac:picMkLst>
        </pc:picChg>
        <pc:picChg chg="add mod">
          <ac:chgData name="Dunhui Li" userId="8a01ffd0-dbfb-418f-bcc6-4db614f906dd" providerId="ADAL" clId="{34A6A767-3E1E-42E5-9DC6-0116C77D86B4}" dt="2023-06-14T07:09:54.306" v="151" actId="1038"/>
          <ac:picMkLst>
            <pc:docMk/>
            <pc:sldMk cId="2239831511" sldId="257"/>
            <ac:picMk id="10" creationId="{ECF7A016-3C3B-3D9A-FD82-49845FB00B60}"/>
          </ac:picMkLst>
        </pc:picChg>
        <pc:picChg chg="add mod">
          <ac:chgData name="Dunhui Li" userId="8a01ffd0-dbfb-418f-bcc6-4db614f906dd" providerId="ADAL" clId="{34A6A767-3E1E-42E5-9DC6-0116C77D86B4}" dt="2023-06-14T07:09:48.459" v="133" actId="1038"/>
          <ac:picMkLst>
            <pc:docMk/>
            <pc:sldMk cId="2239831511" sldId="257"/>
            <ac:picMk id="12" creationId="{8E8B9275-A2BC-7A24-2149-31B35B9694C8}"/>
          </ac:picMkLst>
        </pc:picChg>
        <pc:picChg chg="add mod">
          <ac:chgData name="Dunhui Li" userId="8a01ffd0-dbfb-418f-bcc6-4db614f906dd" providerId="ADAL" clId="{34A6A767-3E1E-42E5-9DC6-0116C77D86B4}" dt="2023-06-14T07:09:50.770" v="134" actId="14100"/>
          <ac:picMkLst>
            <pc:docMk/>
            <pc:sldMk cId="2239831511" sldId="257"/>
            <ac:picMk id="14" creationId="{E3CB935B-74DB-5A11-3406-894125E7A32C}"/>
          </ac:picMkLst>
        </pc:picChg>
        <pc:picChg chg="add mod">
          <ac:chgData name="Dunhui Li" userId="8a01ffd0-dbfb-418f-bcc6-4db614f906dd" providerId="ADAL" clId="{34A6A767-3E1E-42E5-9DC6-0116C77D86B4}" dt="2023-06-14T07:09:48.459" v="133" actId="1038"/>
          <ac:picMkLst>
            <pc:docMk/>
            <pc:sldMk cId="2239831511" sldId="257"/>
            <ac:picMk id="16" creationId="{5C80C8BF-8E41-ACFD-CCBC-D1DF082C039C}"/>
          </ac:picMkLst>
        </pc:picChg>
        <pc:picChg chg="add mod">
          <ac:chgData name="Dunhui Li" userId="8a01ffd0-dbfb-418f-bcc6-4db614f906dd" providerId="ADAL" clId="{34A6A767-3E1E-42E5-9DC6-0116C77D86B4}" dt="2023-06-14T07:10:00.375" v="165" actId="1035"/>
          <ac:picMkLst>
            <pc:docMk/>
            <pc:sldMk cId="2239831511" sldId="257"/>
            <ac:picMk id="18" creationId="{0042712A-C7BD-EB33-B700-C8EB462BE591}"/>
          </ac:picMkLst>
        </pc:picChg>
      </pc:sldChg>
      <pc:sldChg chg="addSp delSp modSp new mod">
        <pc:chgData name="Dunhui Li" userId="8a01ffd0-dbfb-418f-bcc6-4db614f906dd" providerId="ADAL" clId="{34A6A767-3E1E-42E5-9DC6-0116C77D86B4}" dt="2023-06-14T09:22:46.165" v="205" actId="962"/>
        <pc:sldMkLst>
          <pc:docMk/>
          <pc:sldMk cId="542615770" sldId="258"/>
        </pc:sldMkLst>
        <pc:spChg chg="del">
          <ac:chgData name="Dunhui Li" userId="8a01ffd0-dbfb-418f-bcc6-4db614f906dd" providerId="ADAL" clId="{34A6A767-3E1E-42E5-9DC6-0116C77D86B4}" dt="2023-06-14T09:22:32.046" v="195" actId="478"/>
          <ac:spMkLst>
            <pc:docMk/>
            <pc:sldMk cId="542615770" sldId="258"/>
            <ac:spMk id="2" creationId="{9E643C04-30E5-F624-3A4C-F41B5B97A4DE}"/>
          </ac:spMkLst>
        </pc:spChg>
        <pc:spChg chg="del">
          <ac:chgData name="Dunhui Li" userId="8a01ffd0-dbfb-418f-bcc6-4db614f906dd" providerId="ADAL" clId="{34A6A767-3E1E-42E5-9DC6-0116C77D86B4}" dt="2023-06-14T09:22:29.607" v="194" actId="478"/>
          <ac:spMkLst>
            <pc:docMk/>
            <pc:sldMk cId="542615770" sldId="258"/>
            <ac:spMk id="3" creationId="{76C7966A-4407-EF0D-D19D-9E46B463E525}"/>
          </ac:spMkLst>
        </pc:spChg>
        <pc:spChg chg="add mod">
          <ac:chgData name="Dunhui Li" userId="8a01ffd0-dbfb-418f-bcc6-4db614f906dd" providerId="ADAL" clId="{34A6A767-3E1E-42E5-9DC6-0116C77D86B4}" dt="2023-06-14T09:22:38.338" v="197" actId="20577"/>
          <ac:spMkLst>
            <pc:docMk/>
            <pc:sldMk cId="542615770" sldId="258"/>
            <ac:spMk id="4" creationId="{3A3A732F-8871-C3B5-A03C-BE88DBA4EB56}"/>
          </ac:spMkLst>
        </pc:spChg>
        <pc:picChg chg="add mod">
          <ac:chgData name="Dunhui Li" userId="8a01ffd0-dbfb-418f-bcc6-4db614f906dd" providerId="ADAL" clId="{34A6A767-3E1E-42E5-9DC6-0116C77D86B4}" dt="2023-06-14T09:22:42.531" v="201" actId="962"/>
          <ac:picMkLst>
            <pc:docMk/>
            <pc:sldMk cId="542615770" sldId="258"/>
            <ac:picMk id="6" creationId="{68E3E5D0-2BF4-1CAD-F37F-2694D4FF7063}"/>
          </ac:picMkLst>
        </pc:picChg>
        <pc:picChg chg="add mod">
          <ac:chgData name="Dunhui Li" userId="8a01ffd0-dbfb-418f-bcc6-4db614f906dd" providerId="ADAL" clId="{34A6A767-3E1E-42E5-9DC6-0116C77D86B4}" dt="2023-06-14T09:22:46.165" v="205" actId="962"/>
          <ac:picMkLst>
            <pc:docMk/>
            <pc:sldMk cId="542615770" sldId="258"/>
            <ac:picMk id="8" creationId="{3B077A17-3C6D-B711-B060-2C88AE4FBACA}"/>
          </ac:picMkLst>
        </pc:picChg>
      </pc:sldChg>
      <pc:sldChg chg="addSp delSp modSp new del mod ord">
        <pc:chgData name="Dunhui Li" userId="8a01ffd0-dbfb-418f-bcc6-4db614f906dd" providerId="ADAL" clId="{34A6A767-3E1E-42E5-9DC6-0116C77D86B4}" dt="2023-06-14T09:20:24.908" v="192" actId="47"/>
        <pc:sldMkLst>
          <pc:docMk/>
          <pc:sldMk cId="1614316516" sldId="258"/>
        </pc:sldMkLst>
        <pc:spChg chg="del">
          <ac:chgData name="Dunhui Li" userId="8a01ffd0-dbfb-418f-bcc6-4db614f906dd" providerId="ADAL" clId="{34A6A767-3E1E-42E5-9DC6-0116C77D86B4}" dt="2023-06-14T09:19:13.941" v="167" actId="478"/>
          <ac:spMkLst>
            <pc:docMk/>
            <pc:sldMk cId="1614316516" sldId="258"/>
            <ac:spMk id="2" creationId="{BB1BDA16-07BA-EAC1-2666-6FDA400922B4}"/>
          </ac:spMkLst>
        </pc:spChg>
        <pc:spChg chg="del">
          <ac:chgData name="Dunhui Li" userId="8a01ffd0-dbfb-418f-bcc6-4db614f906dd" providerId="ADAL" clId="{34A6A767-3E1E-42E5-9DC6-0116C77D86B4}" dt="2023-06-14T09:19:15.506" v="168" actId="478"/>
          <ac:spMkLst>
            <pc:docMk/>
            <pc:sldMk cId="1614316516" sldId="258"/>
            <ac:spMk id="3" creationId="{2ACE1754-296E-C7DD-7E1B-E5BE932AB0CB}"/>
          </ac:spMkLst>
        </pc:spChg>
        <pc:spChg chg="add mod">
          <ac:chgData name="Dunhui Li" userId="8a01ffd0-dbfb-418f-bcc6-4db614f906dd" providerId="ADAL" clId="{34A6A767-3E1E-42E5-9DC6-0116C77D86B4}" dt="2023-06-14T09:19:25.997" v="172" actId="20577"/>
          <ac:spMkLst>
            <pc:docMk/>
            <pc:sldMk cId="1614316516" sldId="258"/>
            <ac:spMk id="4" creationId="{A7FE72EE-E107-11C2-A22F-65A16D8CCD10}"/>
          </ac:spMkLst>
        </pc:spChg>
        <pc:graphicFrameChg chg="add del mod">
          <ac:chgData name="Dunhui Li" userId="8a01ffd0-dbfb-418f-bcc6-4db614f906dd" providerId="ADAL" clId="{34A6A767-3E1E-42E5-9DC6-0116C77D86B4}" dt="2023-06-14T09:19:46.070" v="178" actId="478"/>
          <ac:graphicFrameMkLst>
            <pc:docMk/>
            <pc:sldMk cId="1614316516" sldId="258"/>
            <ac:graphicFrameMk id="5" creationId="{2ED4789E-827C-E925-F8C7-90C3F196F4A4}"/>
          </ac:graphicFrameMkLst>
        </pc:graphicFrameChg>
        <pc:picChg chg="add del mod">
          <ac:chgData name="Dunhui Li" userId="8a01ffd0-dbfb-418f-bcc6-4db614f906dd" providerId="ADAL" clId="{34A6A767-3E1E-42E5-9DC6-0116C77D86B4}" dt="2023-06-14T09:19:45.175" v="177" actId="478"/>
          <ac:picMkLst>
            <pc:docMk/>
            <pc:sldMk cId="1614316516" sldId="258"/>
            <ac:picMk id="7" creationId="{FBB3DC32-E8D1-E192-B854-ABFAE2D0E6B2}"/>
          </ac:picMkLst>
        </pc:picChg>
        <pc:picChg chg="add del mod">
          <ac:chgData name="Dunhui Li" userId="8a01ffd0-dbfb-418f-bcc6-4db614f906dd" providerId="ADAL" clId="{34A6A767-3E1E-42E5-9DC6-0116C77D86B4}" dt="2023-06-14T09:20:23.320" v="191" actId="478"/>
          <ac:picMkLst>
            <pc:docMk/>
            <pc:sldMk cId="1614316516" sldId="258"/>
            <ac:picMk id="9" creationId="{21966C51-7121-069C-CBDC-B581C816F093}"/>
          </ac:picMkLst>
        </pc:picChg>
        <pc:picChg chg="add del mod">
          <ac:chgData name="Dunhui Li" userId="8a01ffd0-dbfb-418f-bcc6-4db614f906dd" providerId="ADAL" clId="{34A6A767-3E1E-42E5-9DC6-0116C77D86B4}" dt="2023-06-14T09:20:22.829" v="190" actId="478"/>
          <ac:picMkLst>
            <pc:docMk/>
            <pc:sldMk cId="1614316516" sldId="258"/>
            <ac:picMk id="11" creationId="{1B9F4049-3093-647C-4D2F-724674D170C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3DC12-B112-8787-B3AC-87F0F467D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16E7C0-86F6-DFF7-75D0-8CC682D196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31538-1CEF-59A6-EA31-FE2B3CDFE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E937-E207-40B1-AD35-953F3B68282B}" type="datetimeFigureOut">
              <a:rPr lang="en-AU" smtClean="0"/>
              <a:t>14/06/2023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A9B8C-85ED-002A-C4DE-B9CE62953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EA680-9E29-4C71-987A-DA167234C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0CF3-E711-45A7-9CCC-E14792F89C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49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8F656-1943-AB9B-10E5-26148782F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07A61F-3845-C185-A061-ED2B4176D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BDFC93-B444-51F4-D979-DEA597E6E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E937-E207-40B1-AD35-953F3B68282B}" type="datetimeFigureOut">
              <a:rPr lang="en-AU" smtClean="0"/>
              <a:t>14/06/2023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4A903-F208-7E67-F454-5527B1D3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B9080-4878-72EE-3639-8267CDC0E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0CF3-E711-45A7-9CCC-E14792F89C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6940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D53102-158F-4DB0-484F-C258031AAC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D7AF5-349E-E166-7998-484C321FBD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91A56-706A-EC29-A245-E317C3B82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E937-E207-40B1-AD35-953F3B68282B}" type="datetimeFigureOut">
              <a:rPr lang="en-AU" smtClean="0"/>
              <a:t>14/06/2023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09453-D0DE-1644-5FC5-911CCD6E1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1481F-2C78-8023-FA45-914B085D5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0CF3-E711-45A7-9CCC-E14792F89C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48076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3A020-0907-0886-2BD6-7DDD46359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BB27F-461B-171B-52E1-2B35568E9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0E855-D3C3-74C7-7914-FB7A418B2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E937-E207-40B1-AD35-953F3B68282B}" type="datetimeFigureOut">
              <a:rPr lang="en-AU" smtClean="0"/>
              <a:t>14/06/2023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AF1B7-741C-4B62-8A06-D55C77F25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34B7C-EFE5-6D83-8D0C-6CB42AEF3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0CF3-E711-45A7-9CCC-E14792F89C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829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AAD61-440B-BBB1-9314-5EB634C48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9C4DD6-1BEF-9CC1-0B5B-6D1E8FF21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C33EC-FFDF-76EA-78BA-CD7B60003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E937-E207-40B1-AD35-953F3B68282B}" type="datetimeFigureOut">
              <a:rPr lang="en-AU" smtClean="0"/>
              <a:t>14/06/2023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82D6B-EA3B-60C7-CD9D-3C5AC5461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4F5FD-F001-887C-0570-A646AE1B8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0CF3-E711-45A7-9CCC-E14792F89C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378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93F72-CA89-E748-1F96-2BA0DFCF5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D0646-4D58-48F4-BAC8-74BE860472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354CC8-C2D6-2534-B1C7-45F919CDA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66552C-363E-C6F6-8A62-15B0F5366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E937-E207-40B1-AD35-953F3B68282B}" type="datetimeFigureOut">
              <a:rPr lang="en-AU" smtClean="0"/>
              <a:t>14/06/2023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AFD17F-EE6B-AAB9-CD4F-2C3F1C573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D7C56-75A3-3E18-51ED-E440E18C5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0CF3-E711-45A7-9CCC-E14792F89C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3403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8818D-6C85-5215-6336-8B7052C01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3FB48-681F-E7E0-1C21-1F1AE3104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008604-4363-E3E4-DFDB-0E3DEEDF86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2B1916-4F5C-024F-2074-D789CE8A2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4B7FC0-50F7-675A-580E-A15A74CE01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B163D1-70D5-14F1-EE63-30319A985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E937-E207-40B1-AD35-953F3B68282B}" type="datetimeFigureOut">
              <a:rPr lang="en-AU" smtClean="0"/>
              <a:t>14/06/2023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BBF8-EFD0-F1B5-43B1-D7FD7A966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E43F72-CCB9-57DB-5038-2C51004F0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0CF3-E711-45A7-9CCC-E14792F89C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7265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F2319-918F-2F4E-785E-89118292B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6F1604-77AA-ED0C-CED9-0F380F493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E937-E207-40B1-AD35-953F3B68282B}" type="datetimeFigureOut">
              <a:rPr lang="en-AU" smtClean="0"/>
              <a:t>14/06/2023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784DC4-66EE-4B70-6425-AA505CCA0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D245F5-7F78-6B60-BA32-17C29551F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0CF3-E711-45A7-9CCC-E14792F89C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64467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18C183-0076-42D4-3D11-1EAF1BBE2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E937-E207-40B1-AD35-953F3B68282B}" type="datetimeFigureOut">
              <a:rPr lang="en-AU" smtClean="0"/>
              <a:t>14/06/2023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045DC0-1BD5-B2BB-5D0E-28EEFA4CB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99E625-B67E-6C67-BAF9-9A865BB06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0CF3-E711-45A7-9CCC-E14792F89C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42072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AD233-AB8B-B0F7-0129-6646F1C1A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8CCAC-579D-B4ED-85EC-EA97CAEFD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B1961D-0FF2-CCF9-717D-436937AC03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D4ACC4-62AC-1191-00F8-CEDE364F4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E937-E207-40B1-AD35-953F3B68282B}" type="datetimeFigureOut">
              <a:rPr lang="en-AU" smtClean="0"/>
              <a:t>14/06/2023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E511B8-E20B-B772-1F9A-9B92966FC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D26A72-17B2-8F4B-B103-DBB38196E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0CF3-E711-45A7-9CCC-E14792F89C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573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6404C-45CC-85F8-FD4D-DBD2C2978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16B3BC-4AE7-081B-F960-793BF48975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E1AB5B-2065-B577-0406-8807F006A9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3A13F-E326-A4CE-BC5D-A41800680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4E937-E207-40B1-AD35-953F3B68282B}" type="datetimeFigureOut">
              <a:rPr lang="en-AU" smtClean="0"/>
              <a:t>14/06/2023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99E41C-CD5C-AEE2-0929-98E7A9E45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9984F9-9BDC-E89C-08C2-8148E6D1D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0CF3-E711-45A7-9CCC-E14792F89C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4178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35F7C9-57D6-ED48-312A-00D9906D5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83D372-2E54-70F2-AD59-CD3DFA31E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7BB0BD-9D68-A323-96E5-926171BC0A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4E937-E207-40B1-AD35-953F3B68282B}" type="datetimeFigureOut">
              <a:rPr lang="en-AU" smtClean="0"/>
              <a:t>14/06/2023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7E151-C333-E736-EA94-B8862C53C5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E3658-627E-F73F-7E49-3F56C2316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60CF3-E711-45A7-9CCC-E14792F89C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679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creenshot, colorfulness, art&#10;&#10;Description automatically generated">
            <a:extLst>
              <a:ext uri="{FF2B5EF4-FFF2-40B4-BE49-F238E27FC236}">
                <a16:creationId xmlns:a16="http://schemas.microsoft.com/office/drawing/2014/main" id="{63824F22-F8E4-EA97-CF37-FB5114DBFA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28600"/>
            <a:ext cx="9144000" cy="6400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3A5AD4-1E67-9A95-07E3-0150DD193674}"/>
              </a:ext>
            </a:extLst>
          </p:cNvPr>
          <p:cNvSpPr txBox="1"/>
          <p:nvPr/>
        </p:nvSpPr>
        <p:spPr>
          <a:xfrm>
            <a:off x="259702" y="158620"/>
            <a:ext cx="252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S</a:t>
            </a:r>
            <a:r>
              <a:rPr lang="en-US" altLang="zh-CN" dirty="0" err="1"/>
              <a:t>upplemental</a:t>
            </a:r>
            <a:r>
              <a:rPr lang="en-US" altLang="zh-CN" dirty="0"/>
              <a:t> Figure 1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4856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2C9A21-7A22-7322-2CD0-E645766D9C19}"/>
              </a:ext>
            </a:extLst>
          </p:cNvPr>
          <p:cNvSpPr txBox="1"/>
          <p:nvPr/>
        </p:nvSpPr>
        <p:spPr>
          <a:xfrm>
            <a:off x="259702" y="158620"/>
            <a:ext cx="252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S</a:t>
            </a:r>
            <a:r>
              <a:rPr lang="en-US" altLang="zh-CN" dirty="0" err="1"/>
              <a:t>upplemental</a:t>
            </a:r>
            <a:r>
              <a:rPr lang="en-US" altLang="zh-CN" dirty="0"/>
              <a:t> Figure 2</a:t>
            </a:r>
            <a:endParaRPr lang="en-AU" dirty="0"/>
          </a:p>
        </p:txBody>
      </p:sp>
      <p:pic>
        <p:nvPicPr>
          <p:cNvPr id="6" name="Picture 5" descr="A picture containing text, line, diagram, plot&#10;&#10;Description automatically generated">
            <a:extLst>
              <a:ext uri="{FF2B5EF4-FFF2-40B4-BE49-F238E27FC236}">
                <a16:creationId xmlns:a16="http://schemas.microsoft.com/office/drawing/2014/main" id="{C08CA471-A881-F633-420A-A482AEA6C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02" y="898362"/>
            <a:ext cx="2734720" cy="1640832"/>
          </a:xfrm>
          <a:prstGeom prst="rect">
            <a:avLst/>
          </a:prstGeom>
        </p:spPr>
      </p:pic>
      <p:pic>
        <p:nvPicPr>
          <p:cNvPr id="8" name="Picture 7" descr="A picture containing text, line, plot, diagram&#10;&#10;Description automatically generated">
            <a:extLst>
              <a:ext uri="{FF2B5EF4-FFF2-40B4-BE49-F238E27FC236}">
                <a16:creationId xmlns:a16="http://schemas.microsoft.com/office/drawing/2014/main" id="{469BA48D-08D6-8D1C-99C4-BFEE4B4A9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568" y="898362"/>
            <a:ext cx="2734720" cy="1640832"/>
          </a:xfrm>
          <a:prstGeom prst="rect">
            <a:avLst/>
          </a:prstGeom>
        </p:spPr>
      </p:pic>
      <p:pic>
        <p:nvPicPr>
          <p:cNvPr id="10" name="Picture 9" descr="A picture containing text, line, plot, diagram&#10;&#10;Description automatically generated">
            <a:extLst>
              <a:ext uri="{FF2B5EF4-FFF2-40B4-BE49-F238E27FC236}">
                <a16:creationId xmlns:a16="http://schemas.microsoft.com/office/drawing/2014/main" id="{ECF7A016-3C3B-3D9A-FD82-49845FB00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034" y="987365"/>
            <a:ext cx="2586382" cy="1551829"/>
          </a:xfrm>
          <a:prstGeom prst="rect">
            <a:avLst/>
          </a:prstGeom>
        </p:spPr>
      </p:pic>
      <p:pic>
        <p:nvPicPr>
          <p:cNvPr id="12" name="Picture 11" descr="A picture containing text, line, diagram, plot&#10;&#10;Description automatically generated">
            <a:extLst>
              <a:ext uri="{FF2B5EF4-FFF2-40B4-BE49-F238E27FC236}">
                <a16:creationId xmlns:a16="http://schemas.microsoft.com/office/drawing/2014/main" id="{8E8B9275-A2BC-7A24-2149-31B35B9694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6" y="2817845"/>
            <a:ext cx="2982316" cy="1789390"/>
          </a:xfrm>
          <a:prstGeom prst="rect">
            <a:avLst/>
          </a:prstGeom>
        </p:spPr>
      </p:pic>
      <p:pic>
        <p:nvPicPr>
          <p:cNvPr id="14" name="Picture 13" descr="A picture containing text, diagram, line, plot&#10;&#10;Description automatically generated">
            <a:extLst>
              <a:ext uri="{FF2B5EF4-FFF2-40B4-BE49-F238E27FC236}">
                <a16:creationId xmlns:a16="http://schemas.microsoft.com/office/drawing/2014/main" id="{E3CB935B-74DB-5A11-3406-894125E7A3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001" y="2817846"/>
            <a:ext cx="2982317" cy="1789390"/>
          </a:xfrm>
          <a:prstGeom prst="rect">
            <a:avLst/>
          </a:prstGeom>
        </p:spPr>
      </p:pic>
      <p:pic>
        <p:nvPicPr>
          <p:cNvPr id="16" name="Picture 15" descr="A picture containing text, line, diagram, plot&#10;&#10;Description automatically generated">
            <a:extLst>
              <a:ext uri="{FF2B5EF4-FFF2-40B4-BE49-F238E27FC236}">
                <a16:creationId xmlns:a16="http://schemas.microsoft.com/office/drawing/2014/main" id="{5C80C8BF-8E41-ACFD-CCBC-D1DF082C03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034" y="2769664"/>
            <a:ext cx="3062618" cy="1837571"/>
          </a:xfrm>
          <a:prstGeom prst="rect">
            <a:avLst/>
          </a:prstGeom>
        </p:spPr>
      </p:pic>
      <p:pic>
        <p:nvPicPr>
          <p:cNvPr id="18" name="Picture 17" descr="A picture containing text, line, plot, diagram&#10;&#10;Description automatically generated">
            <a:extLst>
              <a:ext uri="{FF2B5EF4-FFF2-40B4-BE49-F238E27FC236}">
                <a16:creationId xmlns:a16="http://schemas.microsoft.com/office/drawing/2014/main" id="{0042712A-C7BD-EB33-B700-C8EB462BE5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02" y="4776158"/>
            <a:ext cx="3020190" cy="181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831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3A732F-8871-C3B5-A03C-BE88DBA4EB56}"/>
              </a:ext>
            </a:extLst>
          </p:cNvPr>
          <p:cNvSpPr txBox="1"/>
          <p:nvPr/>
        </p:nvSpPr>
        <p:spPr>
          <a:xfrm>
            <a:off x="259702" y="158620"/>
            <a:ext cx="252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S</a:t>
            </a:r>
            <a:r>
              <a:rPr lang="en-US" altLang="zh-CN" dirty="0" err="1"/>
              <a:t>upplemental</a:t>
            </a:r>
            <a:r>
              <a:rPr lang="en-US" altLang="zh-CN" dirty="0"/>
              <a:t> Figure 3</a:t>
            </a:r>
            <a:endParaRPr lang="en-AU" dirty="0"/>
          </a:p>
        </p:txBody>
      </p:sp>
      <p:pic>
        <p:nvPicPr>
          <p:cNvPr id="6" name="Picture 5" descr="A picture containing text, diagram, line, font&#10;&#10;Description automatically generated">
            <a:extLst>
              <a:ext uri="{FF2B5EF4-FFF2-40B4-BE49-F238E27FC236}">
                <a16:creationId xmlns:a16="http://schemas.microsoft.com/office/drawing/2014/main" id="{68E3E5D0-2BF4-1CAD-F37F-2694D4FF7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98" y="1143000"/>
            <a:ext cx="4572000" cy="4572000"/>
          </a:xfrm>
          <a:prstGeom prst="rect">
            <a:avLst/>
          </a:prstGeom>
        </p:spPr>
      </p:pic>
      <p:pic>
        <p:nvPicPr>
          <p:cNvPr id="8" name="Picture 7" descr="A picture containing text, line, diagram, font&#10;&#10;Description automatically generated">
            <a:extLst>
              <a:ext uri="{FF2B5EF4-FFF2-40B4-BE49-F238E27FC236}">
                <a16:creationId xmlns:a16="http://schemas.microsoft.com/office/drawing/2014/main" id="{3B077A17-3C6D-B711-B060-2C88AE4FBA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808" y="114300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15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Dunhui Li</dc:creator>
  <cp:lastModifiedBy>Dunhui Li</cp:lastModifiedBy>
  <cp:revision>1</cp:revision>
  <dcterms:created xsi:type="dcterms:W3CDTF">2023-06-14T04:50:55Z</dcterms:created>
  <dcterms:modified xsi:type="dcterms:W3CDTF">2023-06-14T09:22:53Z</dcterms:modified>
</cp:coreProperties>
</file>