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8"/>
  </p:notesMasterIdLst>
  <p:sldIdLst>
    <p:sldId id="256" r:id="rId2"/>
    <p:sldId id="259" r:id="rId3"/>
    <p:sldId id="261" r:id="rId4"/>
    <p:sldId id="260" r:id="rId5"/>
    <p:sldId id="258" r:id="rId6"/>
    <p:sldId id="262" r:id="rId7"/>
  </p:sldIdLst>
  <p:sldSz cx="9144000" cy="5143500" type="screen16x9"/>
  <p:notesSz cx="6858000" cy="9144000"/>
  <p:embeddedFontLst>
    <p:embeddedFont>
      <p:font typeface="Bookman Old Style" panose="02050604050505020204" pitchFamily="18" charset="0"/>
      <p:regular r:id="rId9"/>
      <p:bold r:id="rId10"/>
      <p:italic r:id="rId11"/>
      <p:boldItalic r:id="rId12"/>
    </p:embeddedFont>
    <p:embeddedFont>
      <p:font typeface="Roboto" panose="020B0604020202020204" charset="0"/>
      <p:regular r:id="rId13"/>
      <p:bold r:id="rId14"/>
      <p:italic r:id="rId15"/>
      <p:boldItalic r:id="rId16"/>
    </p:embeddedFont>
    <p:embeddedFont>
      <p:font typeface="Rockwell" panose="02060603020205020403" pitchFamily="18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51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99af1df3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99af1df3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bca0bec417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bca0bec417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ca0bec417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ca0bec417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bca0bec417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bca0bec417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99af1df3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99af1df3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6452" y="841772"/>
            <a:ext cx="6751097" cy="17907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452" y="2701528"/>
            <a:ext cx="6751097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4079445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3217030"/>
            <a:ext cx="7775673" cy="614516"/>
          </a:xfrm>
        </p:spPr>
        <p:txBody>
          <a:bodyPr anchor="b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465991"/>
            <a:ext cx="7775673" cy="2534801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831546"/>
            <a:ext cx="7774499" cy="511854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0204332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57201"/>
            <a:ext cx="7765322" cy="25686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3153615"/>
            <a:ext cx="7765321" cy="1194140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5479147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244678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707524"/>
            <a:ext cx="6564224" cy="320109"/>
          </a:xfrm>
        </p:spPr>
        <p:txBody>
          <a:bodyPr anchor="t">
            <a:normAutofit/>
          </a:bodyPr>
          <a:lstStyle>
            <a:lvl1pPr marL="0" indent="0" algn="r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3153616"/>
            <a:ext cx="7765322" cy="11897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1" name="TextBox 10"/>
          <p:cNvSpPr txBox="1"/>
          <p:nvPr/>
        </p:nvSpPr>
        <p:spPr>
          <a:xfrm>
            <a:off x="627459" y="55143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93467" y="222907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837115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1595207"/>
            <a:ext cx="7766495" cy="188387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487917"/>
            <a:ext cx="7765322" cy="855483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248361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457201"/>
            <a:ext cx="7765322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566240"/>
            <a:ext cx="2474217" cy="617479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183718"/>
            <a:ext cx="2474217" cy="2159682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1566240"/>
            <a:ext cx="2473919" cy="617478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183718"/>
            <a:ext cx="2474866" cy="2159682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1566240"/>
            <a:ext cx="2468408" cy="617478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183718"/>
            <a:ext cx="2468408" cy="2159682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3955740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457201"/>
            <a:ext cx="7765322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146924"/>
            <a:ext cx="247421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1724240"/>
            <a:ext cx="2205038" cy="1143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3579121"/>
            <a:ext cx="2474216" cy="76427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146924"/>
            <a:ext cx="2474237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1724240"/>
            <a:ext cx="2197894" cy="1143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3579120"/>
            <a:ext cx="2475252" cy="76427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146924"/>
            <a:ext cx="2467425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1724240"/>
            <a:ext cx="2199085" cy="1143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3579121"/>
            <a:ext cx="2470694" cy="764278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307403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6727165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57200"/>
            <a:ext cx="1906993" cy="38862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457200"/>
            <a:ext cx="5744029" cy="3886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5503408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067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966794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492920"/>
            <a:ext cx="7300134" cy="2139553"/>
          </a:xfrm>
        </p:spPr>
        <p:txBody>
          <a:bodyPr anchor="b">
            <a:normAutofit/>
          </a:bodyPr>
          <a:lstStyle>
            <a:lvl1pPr>
              <a:defRPr sz="2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2701529"/>
            <a:ext cx="7300134" cy="112514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9731676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200"/>
            <a:ext cx="7765321" cy="99474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1566240"/>
            <a:ext cx="3829503" cy="27771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1566240"/>
            <a:ext cx="3820616" cy="27771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8232574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201"/>
            <a:ext cx="7765321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354" y="1566240"/>
            <a:ext cx="3659399" cy="617934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184174"/>
            <a:ext cx="3830406" cy="2159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1502" y="1566240"/>
            <a:ext cx="3649166" cy="617934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184174"/>
            <a:ext cx="3821518" cy="2159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6379673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2057751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5782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457200"/>
            <a:ext cx="2949178" cy="1771650"/>
          </a:xfrm>
        </p:spPr>
        <p:txBody>
          <a:bodyPr anchor="b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457200"/>
            <a:ext cx="4642119" cy="38862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228850"/>
            <a:ext cx="2949178" cy="2114549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3294570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457200"/>
            <a:ext cx="4447330" cy="177165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68603" y="569161"/>
            <a:ext cx="2441517" cy="3662279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2228850"/>
            <a:ext cx="4451213" cy="2114550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6619281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457200"/>
            <a:ext cx="7765321" cy="994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572048"/>
            <a:ext cx="7765322" cy="2771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4412457"/>
            <a:ext cx="500464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4412457"/>
            <a:ext cx="5651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53495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</p:sldLayoutIdLst>
  <p:hf sldNum="0"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fif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7EA8D4-E204-49AD-808B-0A12B2345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337" y="1417982"/>
            <a:ext cx="4516526" cy="3155674"/>
          </a:xfrm>
          <a:prstGeom prst="rect">
            <a:avLst/>
          </a:prstGeom>
        </p:spPr>
      </p:pic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72887" y="212036"/>
            <a:ext cx="9071113" cy="9210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CADAVER THROUGH MY LENS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510210" y="-278296"/>
            <a:ext cx="8245890" cy="136190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 dirty="0">
                <a:solidFill>
                  <a:srgbClr val="00B050"/>
                </a:solidFill>
              </a:rPr>
              <a:t>The Gift of Knowing You</a:t>
            </a:r>
            <a:endParaRPr sz="4000" b="1" u="sng" dirty="0"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61875"/>
            <a:ext cx="2186971" cy="2529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 rotWithShape="1">
          <a:blip r:embed="rId4">
            <a:alphaModFix/>
          </a:blip>
          <a:srcRect t="10663" r="-9397" b="8554"/>
          <a:stretch/>
        </p:blipFill>
        <p:spPr>
          <a:xfrm>
            <a:off x="2627575" y="1361875"/>
            <a:ext cx="2100300" cy="2655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9904" y="1337109"/>
            <a:ext cx="1852851" cy="2655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/>
        </p:nvSpPr>
        <p:spPr>
          <a:xfrm>
            <a:off x="164625" y="3962727"/>
            <a:ext cx="21003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     Nevri’kos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     (nervous)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2584224" y="4059900"/>
            <a:ext cx="2319079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        Aida’zon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     (disgusted)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5097500" y="4059900"/>
            <a:ext cx="18528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 Fovisme’nos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     (scared)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16"/>
          <p:cNvPicPr preferRelativeResize="0"/>
          <p:nvPr/>
        </p:nvPicPr>
        <p:blipFill rotWithShape="1">
          <a:blip r:embed="rId6">
            <a:alphaModFix/>
          </a:blip>
          <a:srcRect t="11759" b="11382"/>
          <a:stretch/>
        </p:blipFill>
        <p:spPr>
          <a:xfrm>
            <a:off x="7201575" y="1416675"/>
            <a:ext cx="1852799" cy="254605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/>
        </p:nvSpPr>
        <p:spPr>
          <a:xfrm>
            <a:off x="6950300" y="4071261"/>
            <a:ext cx="217662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  Enthosiasme’nos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            (excited)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172274" y="252617"/>
            <a:ext cx="8689839" cy="10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u="sng" dirty="0">
                <a:solidFill>
                  <a:srgbClr val="FFC000"/>
                </a:solidFill>
              </a:rPr>
              <a:t>Cadaver : “The ultimate gift of body donors</a:t>
            </a:r>
            <a:r>
              <a:rPr lang="en" sz="3200" dirty="0">
                <a:solidFill>
                  <a:srgbClr val="FFC000"/>
                </a:solidFill>
              </a:rPr>
              <a:t>”</a:t>
            </a:r>
            <a:endParaRPr sz="3200" dirty="0">
              <a:solidFill>
                <a:srgbClr val="FFC000"/>
              </a:solidFill>
            </a:endParaRPr>
          </a:p>
        </p:txBody>
      </p:sp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5" name="Google Shape;105;p18"/>
          <p:cNvPicPr preferRelativeResize="0"/>
          <p:nvPr/>
        </p:nvPicPr>
        <p:blipFill rotWithShape="1">
          <a:blip r:embed="rId3">
            <a:alphaModFix/>
          </a:blip>
          <a:srcRect r="24516"/>
          <a:stretch/>
        </p:blipFill>
        <p:spPr>
          <a:xfrm>
            <a:off x="387900" y="1489825"/>
            <a:ext cx="2309152" cy="307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 rotWithShape="1">
          <a:blip r:embed="rId4">
            <a:alphaModFix/>
          </a:blip>
          <a:srcRect b="3688"/>
          <a:stretch/>
        </p:blipFill>
        <p:spPr>
          <a:xfrm>
            <a:off x="3913675" y="1489825"/>
            <a:ext cx="4842420" cy="307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01" y="1489825"/>
            <a:ext cx="2921977" cy="307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subTitle" idx="1"/>
          </p:nvPr>
        </p:nvSpPr>
        <p:spPr>
          <a:xfrm>
            <a:off x="1548075" y="60650"/>
            <a:ext cx="64221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u="sng" dirty="0">
                <a:solidFill>
                  <a:srgbClr val="FF0000"/>
                </a:solidFill>
              </a:rPr>
              <a:t>Silent Teachers of Tomorrow’s Doctors </a:t>
            </a:r>
            <a:endParaRPr sz="3200" b="1" u="sng" dirty="0">
              <a:solidFill>
                <a:srgbClr val="FF0000"/>
              </a:solidFill>
            </a:endParaRPr>
          </a:p>
        </p:txBody>
      </p:sp>
      <p:pic>
        <p:nvPicPr>
          <p:cNvPr id="97" name="Google Shape;9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28179" y="1514645"/>
            <a:ext cx="2188047" cy="2812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037" y="1490870"/>
            <a:ext cx="2066076" cy="275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C84703-A97C-4698-8A7C-08A3826C64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5709" y="1490870"/>
            <a:ext cx="2534481" cy="28595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en" b="1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We owe this to the “First Teacher in anatomy</a:t>
            </a:r>
            <a:r>
              <a:rPr lang="en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’’</a:t>
            </a:r>
            <a:endParaRPr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 dirty="0"/>
              <a:t> A   Doctor’s</a:t>
            </a:r>
            <a:endParaRPr sz="6800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800" dirty="0">
                <a:solidFill>
                  <a:srgbClr val="FF0000"/>
                </a:solidFill>
              </a:rPr>
              <a:t>C</a:t>
            </a:r>
            <a:r>
              <a:rPr lang="en" dirty="0"/>
              <a:t>adave</a:t>
            </a:r>
            <a:r>
              <a:rPr lang="en" sz="6800" dirty="0">
                <a:solidFill>
                  <a:srgbClr val="FF0000"/>
                </a:solidFill>
              </a:rPr>
              <a:t>R</a:t>
            </a:r>
            <a:r>
              <a:rPr lang="en" dirty="0">
                <a:solidFill>
                  <a:srgbClr val="FF0000"/>
                </a:solidFill>
              </a:rPr>
              <a:t>  </a:t>
            </a:r>
            <a:r>
              <a:rPr lang="en" sz="6800" dirty="0">
                <a:solidFill>
                  <a:srgbClr val="FF0000"/>
                </a:solidFill>
              </a:rPr>
              <a:t>A</a:t>
            </a:r>
            <a:r>
              <a:rPr lang="en" dirty="0">
                <a:solidFill>
                  <a:schemeClr val="tx1"/>
                </a:solidFill>
              </a:rPr>
              <a:t>s</a:t>
            </a:r>
            <a:r>
              <a:rPr lang="en" dirty="0">
                <a:solidFill>
                  <a:srgbClr val="FF0000"/>
                </a:solidFill>
              </a:rPr>
              <a:t> </a:t>
            </a:r>
            <a:r>
              <a:rPr lang="en" dirty="0"/>
              <a:t>our </a:t>
            </a:r>
            <a:r>
              <a:rPr lang="en" sz="6800" dirty="0">
                <a:solidFill>
                  <a:srgbClr val="FF0000"/>
                </a:solidFill>
              </a:rPr>
              <a:t>F</a:t>
            </a:r>
            <a:r>
              <a:rPr lang="en" dirty="0"/>
              <a:t>irst </a:t>
            </a:r>
            <a:r>
              <a:rPr lang="en" sz="6800" dirty="0">
                <a:solidFill>
                  <a:srgbClr val="FF0000"/>
                </a:solidFill>
              </a:rPr>
              <a:t>T</a:t>
            </a:r>
            <a:r>
              <a:rPr lang="en" dirty="0"/>
              <a:t>eacher </a:t>
            </a:r>
            <a:endParaRPr dirty="0"/>
          </a:p>
        </p:txBody>
      </p:sp>
      <p:pic>
        <p:nvPicPr>
          <p:cNvPr id="78" name="Google Shape;78;p15"/>
          <p:cNvPicPr preferRelativeResize="0"/>
          <p:nvPr/>
        </p:nvPicPr>
        <p:blipFill rotWithShape="1">
          <a:blip r:embed="rId3">
            <a:alphaModFix/>
          </a:blip>
          <a:srcRect r="2524"/>
          <a:stretch/>
        </p:blipFill>
        <p:spPr>
          <a:xfrm>
            <a:off x="6202017" y="1106338"/>
            <a:ext cx="2438607" cy="3836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body" idx="1"/>
          </p:nvPr>
        </p:nvSpPr>
        <p:spPr>
          <a:xfrm>
            <a:off x="387900" y="15517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                               </a:t>
            </a:r>
            <a:r>
              <a:rPr lang="en" sz="6000" dirty="0">
                <a:solidFill>
                  <a:srgbClr val="FFC000"/>
                </a:solidFill>
              </a:rPr>
              <a:t>THANK  YOU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000" dirty="0">
                <a:solidFill>
                  <a:srgbClr val="FFC000"/>
                </a:solidFill>
              </a:rPr>
              <a:t>        </a:t>
            </a:r>
            <a:r>
              <a:rPr lang="en" sz="3600" dirty="0">
                <a:solidFill>
                  <a:srgbClr val="FFC000"/>
                </a:solidFill>
              </a:rPr>
              <a:t>by Dissection Table - 1</a:t>
            </a:r>
            <a:endParaRPr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32</TotalTime>
  <Words>78</Words>
  <Application>Microsoft Office PowerPoint</Application>
  <PresentationFormat>On-screen Show (16:9)</PresentationFormat>
  <Paragraphs>18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Rockwell</vt:lpstr>
      <vt:lpstr>Arial</vt:lpstr>
      <vt:lpstr>Bookman Old Style</vt:lpstr>
      <vt:lpstr>Roboto</vt:lpstr>
      <vt:lpstr>Damask</vt:lpstr>
      <vt:lpstr>CADAVER THROUGH MY LENS</vt:lpstr>
      <vt:lpstr>The Gift of Knowing You</vt:lpstr>
      <vt:lpstr>Cadaver : “The ultimate gift of body donors”</vt:lpstr>
      <vt:lpstr>PowerPoint Presentation</vt:lpstr>
      <vt:lpstr> We owe this to the “First Teacher in anatomy’’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CADAVER THROUGH MY LENS</dc:title>
  <dc:creator>Abhirup Chakraborty</dc:creator>
  <cp:lastModifiedBy>abhirupchak123@gmail.com</cp:lastModifiedBy>
  <cp:revision>7</cp:revision>
  <dcterms:modified xsi:type="dcterms:W3CDTF">2021-02-12T10:11:43Z</dcterms:modified>
</cp:coreProperties>
</file>