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556"/>
  </p:normalViewPr>
  <p:slideViewPr>
    <p:cSldViewPr snapToGrid="0">
      <p:cViewPr varScale="1">
        <p:scale>
          <a:sx n="79" d="100"/>
          <a:sy n="79" d="100"/>
        </p:scale>
        <p:origin x="16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1DCAC-4C94-F313-A413-9310166AE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EF9812-F025-482E-014C-9420F8807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5CBAF5-B817-13E6-5933-E73B1D52A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4E5AFD-BFCE-0042-EDE5-1B7149AE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8FC2ED-3BB8-24B1-77D8-BBCDF5AD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18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6B59B-F657-3BE5-19C6-B1138B68E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F9A88DB-03F7-82C1-0C40-8220354BE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E3132E-0F60-1282-6ACA-C83FAF41B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BACC1C-C849-008C-166F-E3DC1B532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29F3F34-6E9D-81D2-C31E-9884761E8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086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D6365FE-4923-FB69-51B2-9D6460B76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EE9D73-4A84-121E-3A3C-092F2FDF7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706EEF-CA68-6191-52B2-90732E554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887A4D-5E60-8FB4-AC5B-775801BFA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EB0E09-47C5-6BD0-61CB-00EF8741E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98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65CD4B-B4AC-32C2-29A3-655ACAF6A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5EB65-8C17-676A-16C9-6815483F9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8C8982-0386-C3E4-678B-8AEE4CA03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5560A2-4F87-D083-13CF-B8973BE44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11E654-B03B-0E8F-4C93-03112428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286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BBCB2-92C6-E86D-19B7-D7803D38F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2D0C42-4A1D-02A5-75CE-C69E2DDF6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E6B992-1888-CEF4-CD54-FB5A77C6A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41AF00-BC42-2A80-6AE3-BB3BBB322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5300CB-4ABA-550D-975C-C404B637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47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34F900-A49D-47A8-74A2-212C36959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58D112-FBFC-3444-7B37-83E2533D5B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ACA9F8-C559-C4F9-972A-FA40567EF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9EF6B1-2DF7-63A5-EC1C-CE1E4E16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D83C78-2FB3-2E78-CC54-06B72F46C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31158B-8F84-8DA2-6983-A775EDB97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278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CEC87B-F0E6-6867-445A-697C511D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D30040-FDD3-4045-DA78-F9153DFFE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FC1E14-13B2-6C3C-6878-3DA4E17DB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AEACC6-8115-89B9-BF9A-4AD98B58B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4FF9EC-A761-E2DF-FE5F-F4128AB51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099D175-08B0-17FB-3C4F-E3F2D4021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E476B43-1397-E621-F652-C67A89F26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A03AA0E-C42A-7F82-0A03-E55429D9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27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BE379D-1070-1FF4-6545-36DAB96BE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C997B5-3350-762E-1FC4-5218EA08F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8DC1DB-676D-BA57-3C83-685C0DE9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4B9D7FD-CEC9-4ECC-B3DC-91E97B68C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24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A42B096-CCC9-4689-46DD-AF701076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5405469-23C8-CDCF-4CE4-0B46D9E3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EE249F6-8D66-7823-9441-47E70C014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21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2DB29A-B383-E1C5-3429-422E6F736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1D8A1-1715-12CB-7DCA-A25B54B9E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073D26E-3CF1-3D21-C73A-94E93D96A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7617D4-9E01-7DE0-7A96-7DA8BC329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1DAE097-51C5-B8EA-E5B0-AF7F48649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4B6285-E434-708C-2886-3F765C690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88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DFE57-11C5-5F8C-D53D-CEB5CD009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6C40596-1B9C-5744-BC04-F19941ECEC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6EA78A-40A6-3472-C680-EBBF62C0D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5B4933-62A8-0D7F-44FF-8EB20350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5E069EF-3754-D26C-9936-BC77446E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729FEE-8857-B199-469A-DF8F938A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43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E86AFAB-10F3-0543-5497-2D6E4E7F3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9912C4-3F3B-52E4-0219-591F2A9D8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44F9E8-9228-C9D7-6DA8-DB64E43866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F93F6-CE74-8C4E-885A-83DEB05DF491}" type="datetimeFigureOut">
              <a:rPr lang="it-IT" smtClean="0"/>
              <a:t>20/10/22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5EE184-ABB5-6EE9-9966-45506587B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726B07-1E0F-4230-0CD9-F6A350A95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068B3-FD08-8E49-9691-129819046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98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o 18">
            <a:extLst>
              <a:ext uri="{FF2B5EF4-FFF2-40B4-BE49-F238E27FC236}">
                <a16:creationId xmlns:a16="http://schemas.microsoft.com/office/drawing/2014/main" id="{768044F2-3C78-4F51-11B3-A8B3797D68D6}"/>
              </a:ext>
            </a:extLst>
          </p:cNvPr>
          <p:cNvGrpSpPr/>
          <p:nvPr/>
        </p:nvGrpSpPr>
        <p:grpSpPr>
          <a:xfrm>
            <a:off x="60781" y="1783399"/>
            <a:ext cx="12070438" cy="2701989"/>
            <a:chOff x="60781" y="1527524"/>
            <a:chExt cx="12070438" cy="2701989"/>
          </a:xfrm>
        </p:grpSpPr>
        <p:pic>
          <p:nvPicPr>
            <p:cNvPr id="5" name="Immagine 4" descr="Immagine che contiene parete&#10;&#10;Descrizione generata automaticamente">
              <a:extLst>
                <a:ext uri="{FF2B5EF4-FFF2-40B4-BE49-F238E27FC236}">
                  <a16:creationId xmlns:a16="http://schemas.microsoft.com/office/drawing/2014/main" id="{657E5C96-3763-A0E0-C5F3-413690A6A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-1" b="32859"/>
            <a:stretch/>
          </p:blipFill>
          <p:spPr>
            <a:xfrm>
              <a:off x="9773613" y="2118933"/>
              <a:ext cx="2357606" cy="2110580"/>
            </a:xfrm>
            <a:prstGeom prst="rect">
              <a:avLst/>
            </a:prstGeom>
          </p:spPr>
        </p:pic>
        <p:pic>
          <p:nvPicPr>
            <p:cNvPr id="7" name="Immagine 6" descr="Immagine che contiene testo&#10;&#10;Descrizione generata automaticamente">
              <a:extLst>
                <a:ext uri="{FF2B5EF4-FFF2-40B4-BE49-F238E27FC236}">
                  <a16:creationId xmlns:a16="http://schemas.microsoft.com/office/drawing/2014/main" id="{3A3F2D25-10F2-DB31-9302-775A79AB07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1" b="32882"/>
            <a:stretch/>
          </p:blipFill>
          <p:spPr>
            <a:xfrm>
              <a:off x="7341251" y="2118933"/>
              <a:ext cx="2355958" cy="2108384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AFB7E4D3-D138-46D5-2488-551AB66EC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2928"/>
            <a:stretch/>
          </p:blipFill>
          <p:spPr>
            <a:xfrm>
              <a:off x="60781" y="2118933"/>
              <a:ext cx="2357605" cy="2108384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316C252F-12B3-7B5D-BA3D-30B2443F4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2927"/>
            <a:stretch/>
          </p:blipFill>
          <p:spPr>
            <a:xfrm>
              <a:off x="4907242" y="2118933"/>
              <a:ext cx="2357605" cy="2108384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C2A5931E-366F-B1FB-A35E-6F9F52B31A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32928"/>
            <a:stretch/>
          </p:blipFill>
          <p:spPr>
            <a:xfrm>
              <a:off x="2474057" y="2118933"/>
              <a:ext cx="2357605" cy="2108384"/>
            </a:xfrm>
            <a:prstGeom prst="rect">
              <a:avLst/>
            </a:prstGeom>
          </p:spPr>
        </p:pic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CB89981-EF39-0E1F-0B53-C87D455034E5}"/>
                </a:ext>
              </a:extLst>
            </p:cNvPr>
            <p:cNvSpPr txBox="1"/>
            <p:nvPr/>
          </p:nvSpPr>
          <p:spPr>
            <a:xfrm>
              <a:off x="537217" y="1527524"/>
              <a:ext cx="140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SN-MM1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D4481AE-7F76-8177-DE9A-0819CFAE201B}"/>
                </a:ext>
              </a:extLst>
            </p:cNvPr>
            <p:cNvSpPr txBox="1"/>
            <p:nvPr/>
          </p:nvSpPr>
          <p:spPr>
            <a:xfrm>
              <a:off x="2950493" y="1527524"/>
              <a:ext cx="140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SN-MM2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7CFAA74A-624B-FD38-E880-336A591797BF}"/>
                </a:ext>
              </a:extLst>
            </p:cNvPr>
            <p:cNvSpPr txBox="1"/>
            <p:nvPr/>
          </p:nvSpPr>
          <p:spPr>
            <a:xfrm>
              <a:off x="5393634" y="1527524"/>
              <a:ext cx="140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SN-MM3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BFD1CC3F-3ABD-B02F-9E1A-49771CAD8C71}"/>
                </a:ext>
              </a:extLst>
            </p:cNvPr>
            <p:cNvSpPr txBox="1"/>
            <p:nvPr/>
          </p:nvSpPr>
          <p:spPr>
            <a:xfrm>
              <a:off x="7816864" y="1527524"/>
              <a:ext cx="140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SN-MM4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4E6F8E2D-923F-8D16-EB8A-92850F7EB31F}"/>
                </a:ext>
              </a:extLst>
            </p:cNvPr>
            <p:cNvSpPr txBox="1"/>
            <p:nvPr/>
          </p:nvSpPr>
          <p:spPr>
            <a:xfrm>
              <a:off x="10250052" y="1527524"/>
              <a:ext cx="140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SN-MM5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24804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PICINOLI SARA</dc:creator>
  <cp:lastModifiedBy>PICINOLI SARA</cp:lastModifiedBy>
  <cp:revision>5</cp:revision>
  <dcterms:created xsi:type="dcterms:W3CDTF">2022-10-20T13:49:22Z</dcterms:created>
  <dcterms:modified xsi:type="dcterms:W3CDTF">2022-10-20T14:19:18Z</dcterms:modified>
</cp:coreProperties>
</file>