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99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CER\Desktop\&#3626;&#3623;&#3609;&#3626;&#3640;&#3609;&#3633;&#3609;&#3607;&#3634;%20&#3591;&#3610;63\&#3650;&#3611;&#3619;&#3648;&#3592;&#3588;&#3609;&#3657;&#3635;&#3617;&#3632;&#3614;&#3619;&#3657;&#3634;&#3623;&#3585;&#3657;&#3629;&#3609;\&#3612;&#3621;&#3586;&#3657;&#3629;&#3617;&#3641;&#3621;&#3604;&#3636;&#361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19395681155027"/>
          <c:y val="2.9296974218948439E-2"/>
          <c:w val="0.84845384331368401"/>
          <c:h val="0.716959296418592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FF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ค่าสี2!$W$4:$W$12</c:f>
                <c:numCache>
                  <c:formatCode>General</c:formatCode>
                  <c:ptCount val="9"/>
                  <c:pt idx="0">
                    <c:v>0.20526405757787533</c:v>
                  </c:pt>
                  <c:pt idx="1">
                    <c:v>0.18009256878986801</c:v>
                  </c:pt>
                  <c:pt idx="2">
                    <c:v>0.15143755588800731</c:v>
                  </c:pt>
                  <c:pt idx="3">
                    <c:v>0.30859898466024577</c:v>
                  </c:pt>
                  <c:pt idx="4">
                    <c:v>0.44261759266135525</c:v>
                  </c:pt>
                  <c:pt idx="5">
                    <c:v>0.29938826518975897</c:v>
                  </c:pt>
                  <c:pt idx="6">
                    <c:v>0.12220201853215572</c:v>
                  </c:pt>
                  <c:pt idx="7">
                    <c:v>0.36555893277737456</c:v>
                  </c:pt>
                  <c:pt idx="8">
                    <c:v>0.16093476939431023</c:v>
                  </c:pt>
                </c:numCache>
              </c:numRef>
            </c:plus>
            <c:minus>
              <c:numRef>
                <c:f>ค่าสี2!$W$4:$W$12</c:f>
                <c:numCache>
                  <c:formatCode>General</c:formatCode>
                  <c:ptCount val="9"/>
                  <c:pt idx="0">
                    <c:v>0.20526405757787533</c:v>
                  </c:pt>
                  <c:pt idx="1">
                    <c:v>0.18009256878986801</c:v>
                  </c:pt>
                  <c:pt idx="2">
                    <c:v>0.15143755588800731</c:v>
                  </c:pt>
                  <c:pt idx="3">
                    <c:v>0.30859898466024577</c:v>
                  </c:pt>
                  <c:pt idx="4">
                    <c:v>0.44261759266135525</c:v>
                  </c:pt>
                  <c:pt idx="5">
                    <c:v>0.29938826518975897</c:v>
                  </c:pt>
                  <c:pt idx="6">
                    <c:v>0.12220201853215572</c:v>
                  </c:pt>
                  <c:pt idx="7">
                    <c:v>0.36555893277737456</c:v>
                  </c:pt>
                  <c:pt idx="8">
                    <c:v>0.16093476939431023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ค่าสี2!$N$4:$N$12</c:f>
              <c:strCache>
                <c:ptCount val="9"/>
                <c:pt idx="0">
                  <c:v>MD4%</c:v>
                </c:pt>
                <c:pt idx="1">
                  <c:v>MD6%</c:v>
                </c:pt>
                <c:pt idx="2">
                  <c:v>MD8%</c:v>
                </c:pt>
                <c:pt idx="3">
                  <c:v>PD4%</c:v>
                </c:pt>
                <c:pt idx="4">
                  <c:v>PD6%</c:v>
                </c:pt>
                <c:pt idx="5">
                  <c:v>PD8%</c:v>
                </c:pt>
                <c:pt idx="6">
                  <c:v>XG0.1%</c:v>
                </c:pt>
                <c:pt idx="7">
                  <c:v>XG0.2%</c:v>
                </c:pt>
                <c:pt idx="8">
                  <c:v>XG0.3%</c:v>
                </c:pt>
              </c:strCache>
            </c:strRef>
          </c:cat>
          <c:val>
            <c:numRef>
              <c:f>ค่าสี2!$O$4:$O$12</c:f>
              <c:numCache>
                <c:formatCode>0.00</c:formatCode>
                <c:ptCount val="9"/>
                <c:pt idx="0">
                  <c:v>1.7433333333333334</c:v>
                </c:pt>
                <c:pt idx="1">
                  <c:v>1.8333333333333333</c:v>
                </c:pt>
                <c:pt idx="2">
                  <c:v>1.6166666666666665</c:v>
                </c:pt>
                <c:pt idx="3">
                  <c:v>1.8666666666666665</c:v>
                </c:pt>
                <c:pt idx="4">
                  <c:v>1.3263333333333331</c:v>
                </c:pt>
                <c:pt idx="5">
                  <c:v>1.9633333333333336</c:v>
                </c:pt>
                <c:pt idx="6">
                  <c:v>1.7333333333333334</c:v>
                </c:pt>
                <c:pt idx="7">
                  <c:v>1.6266666666666667</c:v>
                </c:pt>
                <c:pt idx="8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47-4C4F-A997-ED20874DEEC1}"/>
            </c:ext>
          </c:extLst>
        </c:ser>
        <c:ser>
          <c:idx val="1"/>
          <c:order val="1"/>
          <c:spPr>
            <a:solidFill>
              <a:srgbClr val="FF99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ค่าสี2!$Z$4:$Z$12</c:f>
                <c:numCache>
                  <c:formatCode>General</c:formatCode>
                  <c:ptCount val="9"/>
                  <c:pt idx="0">
                    <c:v>0.11269427669584649</c:v>
                  </c:pt>
                  <c:pt idx="1">
                    <c:v>8.3266639978645376E-2</c:v>
                  </c:pt>
                  <c:pt idx="2">
                    <c:v>3.0000000000000027E-2</c:v>
                  </c:pt>
                  <c:pt idx="3">
                    <c:v>0.15132745950421561</c:v>
                  </c:pt>
                  <c:pt idx="4">
                    <c:v>0.14798648586948737</c:v>
                  </c:pt>
                  <c:pt idx="5">
                    <c:v>3.9999999999999813E-2</c:v>
                  </c:pt>
                  <c:pt idx="6">
                    <c:v>0.24025056364831568</c:v>
                  </c:pt>
                  <c:pt idx="7">
                    <c:v>5.8923679450624995E-2</c:v>
                  </c:pt>
                  <c:pt idx="8">
                    <c:v>0.24110855093366834</c:v>
                  </c:pt>
                </c:numCache>
              </c:numRef>
            </c:plus>
            <c:minus>
              <c:numRef>
                <c:f>ค่าสี2!$Z$4:$Z$12</c:f>
                <c:numCache>
                  <c:formatCode>General</c:formatCode>
                  <c:ptCount val="9"/>
                  <c:pt idx="0">
                    <c:v>0.11269427669584649</c:v>
                  </c:pt>
                  <c:pt idx="1">
                    <c:v>8.3266639978645376E-2</c:v>
                  </c:pt>
                  <c:pt idx="2">
                    <c:v>3.0000000000000027E-2</c:v>
                  </c:pt>
                  <c:pt idx="3">
                    <c:v>0.15132745950421561</c:v>
                  </c:pt>
                  <c:pt idx="4">
                    <c:v>0.14798648586948737</c:v>
                  </c:pt>
                  <c:pt idx="5">
                    <c:v>3.9999999999999813E-2</c:v>
                  </c:pt>
                  <c:pt idx="6">
                    <c:v>0.24025056364831568</c:v>
                  </c:pt>
                  <c:pt idx="7">
                    <c:v>5.8923679450624995E-2</c:v>
                  </c:pt>
                  <c:pt idx="8">
                    <c:v>0.24110855093366834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ค่าสี2!$N$4:$N$12</c:f>
              <c:strCache>
                <c:ptCount val="9"/>
                <c:pt idx="0">
                  <c:v>MD4%</c:v>
                </c:pt>
                <c:pt idx="1">
                  <c:v>MD6%</c:v>
                </c:pt>
                <c:pt idx="2">
                  <c:v>MD8%</c:v>
                </c:pt>
                <c:pt idx="3">
                  <c:v>PD4%</c:v>
                </c:pt>
                <c:pt idx="4">
                  <c:v>PD6%</c:v>
                </c:pt>
                <c:pt idx="5">
                  <c:v>PD8%</c:v>
                </c:pt>
                <c:pt idx="6">
                  <c:v>XG0.1%</c:v>
                </c:pt>
                <c:pt idx="7">
                  <c:v>XG0.2%</c:v>
                </c:pt>
                <c:pt idx="8">
                  <c:v>XG0.3%</c:v>
                </c:pt>
              </c:strCache>
            </c:strRef>
          </c:cat>
          <c:val>
            <c:numRef>
              <c:f>ค่าสี2!$R$4:$R$12</c:f>
              <c:numCache>
                <c:formatCode>0.00</c:formatCode>
                <c:ptCount val="9"/>
                <c:pt idx="0">
                  <c:v>2.62</c:v>
                </c:pt>
                <c:pt idx="1">
                  <c:v>2.5666666666666669</c:v>
                </c:pt>
                <c:pt idx="2">
                  <c:v>2.44</c:v>
                </c:pt>
                <c:pt idx="3">
                  <c:v>2.63</c:v>
                </c:pt>
                <c:pt idx="4">
                  <c:v>2.6300000000000003</c:v>
                </c:pt>
                <c:pt idx="5">
                  <c:v>2.5099999999999998</c:v>
                </c:pt>
                <c:pt idx="6">
                  <c:v>2.1963333333333335</c:v>
                </c:pt>
                <c:pt idx="7">
                  <c:v>2.1619999999999995</c:v>
                </c:pt>
                <c:pt idx="8">
                  <c:v>2.3066666666666666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47-4C4F-A997-ED20874DEE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5635552"/>
        <c:axId val="-215632832"/>
      </c:barChart>
      <c:catAx>
        <c:axId val="-21563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5632832"/>
        <c:crosses val="autoZero"/>
        <c:auto val="1"/>
        <c:lblAlgn val="ctr"/>
        <c:lblOffset val="100"/>
        <c:noMultiLvlLbl val="0"/>
      </c:catAx>
      <c:valAx>
        <c:axId val="-215632832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∆</a:t>
                </a:r>
                <a:r>
                  <a:rPr lang="en-US" i="1"/>
                  <a:t>E</a:t>
                </a:r>
              </a:p>
            </c:rich>
          </c:tx>
          <c:layout>
            <c:manualLayout>
              <c:xMode val="edge"/>
              <c:yMode val="edge"/>
              <c:x val="1.4699397324709687E-2"/>
              <c:y val="0.340962344424688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5635552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dTable>
      <c:spPr>
        <a:solidFill>
          <a:schemeClr val="bg1"/>
        </a:solidFill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5528F-366D-4EDF-A1CE-DB2EBABBA95A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BE51B-6A06-4861-BC27-C997931A9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783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1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26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637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53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87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8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984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82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47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10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86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2F44E-E5D3-44D4-B2FC-F0F302F0D8F7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DE9CD-5711-497B-B31E-F9A7F666D8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39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hart" Target="../charts/chart1.xml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rrow: Down 16">
            <a:extLst>
              <a:ext uri="{FF2B5EF4-FFF2-40B4-BE49-F238E27FC236}">
                <a16:creationId xmlns:a16="http://schemas.microsoft.com/office/drawing/2014/main" id="{CE12E9D5-04C3-42E6-BB73-2CEA3CB0D383}"/>
              </a:ext>
            </a:extLst>
          </p:cNvPr>
          <p:cNvSpPr/>
          <p:nvPr/>
        </p:nvSpPr>
        <p:spPr>
          <a:xfrm>
            <a:off x="2682778" y="2322887"/>
            <a:ext cx="462891" cy="337419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549D912-8796-404A-957C-15E5A4E78225}"/>
              </a:ext>
            </a:extLst>
          </p:cNvPr>
          <p:cNvSpPr/>
          <p:nvPr/>
        </p:nvSpPr>
        <p:spPr>
          <a:xfrm>
            <a:off x="-21935" y="5821795"/>
            <a:ext cx="2856133" cy="434794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Coconut water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392935E-7442-4D69-AE3E-EEC0983C8804}"/>
              </a:ext>
            </a:extLst>
          </p:cNvPr>
          <p:cNvSpPr/>
          <p:nvPr/>
        </p:nvSpPr>
        <p:spPr>
          <a:xfrm>
            <a:off x="435953" y="1496588"/>
            <a:ext cx="1593993" cy="7654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Maltodextrin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C24DD22-615D-4603-9A0E-1429BE590E95}"/>
              </a:ext>
            </a:extLst>
          </p:cNvPr>
          <p:cNvSpPr/>
          <p:nvPr/>
        </p:nvSpPr>
        <p:spPr>
          <a:xfrm>
            <a:off x="2117228" y="1482177"/>
            <a:ext cx="1593992" cy="7654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Polydextrose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CE0346B-9084-4F0D-B067-40C27CFFEA10}"/>
              </a:ext>
            </a:extLst>
          </p:cNvPr>
          <p:cNvGrpSpPr/>
          <p:nvPr/>
        </p:nvGrpSpPr>
        <p:grpSpPr>
          <a:xfrm>
            <a:off x="5342854" y="2338797"/>
            <a:ext cx="2737228" cy="3700395"/>
            <a:chOff x="578590" y="3393210"/>
            <a:chExt cx="2737228" cy="370039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6C11B2C-71D8-4DBF-83FF-FB714D0885B1}"/>
                </a:ext>
              </a:extLst>
            </p:cNvPr>
            <p:cNvSpPr/>
            <p:nvPr/>
          </p:nvSpPr>
          <p:spPr>
            <a:xfrm>
              <a:off x="578590" y="3393210"/>
              <a:ext cx="2737228" cy="2828932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C8885541-9B04-4922-AFA3-CE58A909DA8A}"/>
                </a:ext>
              </a:extLst>
            </p:cNvPr>
            <p:cNvSpPr/>
            <p:nvPr/>
          </p:nvSpPr>
          <p:spPr>
            <a:xfrm>
              <a:off x="1000485" y="6317764"/>
              <a:ext cx="2126004" cy="77584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chemeClr val="accent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Freeze dryer</a:t>
              </a: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4F45923-0A06-42A3-8963-41DAB7ACF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507" y="3614211"/>
              <a:ext cx="2386930" cy="2386930"/>
            </a:xfrm>
            <a:prstGeom prst="rect">
              <a:avLst/>
            </a:prstGeom>
          </p:spPr>
        </p:pic>
      </p:grp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564C1C4-87E8-4545-8C2F-587B8601FDAA}"/>
              </a:ext>
            </a:extLst>
          </p:cNvPr>
          <p:cNvSpPr/>
          <p:nvPr/>
        </p:nvSpPr>
        <p:spPr>
          <a:xfrm>
            <a:off x="3808590" y="1476596"/>
            <a:ext cx="1721125" cy="7488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Xantham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gum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203E8C6-CFF9-4823-819F-42FA2F57034A}"/>
              </a:ext>
            </a:extLst>
          </p:cNvPr>
          <p:cNvSpPr/>
          <p:nvPr/>
        </p:nvSpPr>
        <p:spPr>
          <a:xfrm>
            <a:off x="778595" y="474290"/>
            <a:ext cx="4111206" cy="8889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Encapsulating agents</a:t>
            </a:r>
          </a:p>
        </p:txBody>
      </p:sp>
      <p:sp>
        <p:nvSpPr>
          <p:cNvPr id="51" name="Arrow: Down 50">
            <a:extLst>
              <a:ext uri="{FF2B5EF4-FFF2-40B4-BE49-F238E27FC236}">
                <a16:creationId xmlns:a16="http://schemas.microsoft.com/office/drawing/2014/main" id="{7BE82C50-8D73-4619-93DE-99E932694819}"/>
              </a:ext>
            </a:extLst>
          </p:cNvPr>
          <p:cNvSpPr/>
          <p:nvPr/>
        </p:nvSpPr>
        <p:spPr>
          <a:xfrm rot="16200000">
            <a:off x="4824542" y="4271224"/>
            <a:ext cx="462891" cy="448948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Down 51">
            <a:extLst>
              <a:ext uri="{FF2B5EF4-FFF2-40B4-BE49-F238E27FC236}">
                <a16:creationId xmlns:a16="http://schemas.microsoft.com/office/drawing/2014/main" id="{8F05E1BA-3562-4545-AA6B-35515419BA11}"/>
              </a:ext>
            </a:extLst>
          </p:cNvPr>
          <p:cNvSpPr/>
          <p:nvPr/>
        </p:nvSpPr>
        <p:spPr>
          <a:xfrm rot="16200000">
            <a:off x="8540513" y="3539205"/>
            <a:ext cx="462891" cy="448948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7BF2723B-0145-478F-9947-FAA33DD0744F}"/>
              </a:ext>
            </a:extLst>
          </p:cNvPr>
          <p:cNvSpPr/>
          <p:nvPr/>
        </p:nvSpPr>
        <p:spPr>
          <a:xfrm rot="16200000">
            <a:off x="10302043" y="2644969"/>
            <a:ext cx="277575" cy="30825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88418AD8-BA57-4F40-B629-D8C2A6652EFA}"/>
              </a:ext>
            </a:extLst>
          </p:cNvPr>
          <p:cNvSpPr/>
          <p:nvPr/>
        </p:nvSpPr>
        <p:spPr>
          <a:xfrm rot="5400000">
            <a:off x="10330324" y="4528796"/>
            <a:ext cx="277575" cy="32194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8258D7D-1702-40AD-9326-59DFE098DFC6}"/>
              </a:ext>
            </a:extLst>
          </p:cNvPr>
          <p:cNvSpPr/>
          <p:nvPr/>
        </p:nvSpPr>
        <p:spPr>
          <a:xfrm>
            <a:off x="8142475" y="1939653"/>
            <a:ext cx="3946358" cy="5984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Physicochemical characteristics </a:t>
            </a:r>
            <a:endParaRPr lang="en-US" dirty="0"/>
          </a:p>
        </p:txBody>
      </p:sp>
      <p:graphicFrame>
        <p:nvGraphicFramePr>
          <p:cNvPr id="57" name="Chart 56">
            <a:extLst>
              <a:ext uri="{FF2B5EF4-FFF2-40B4-BE49-F238E27FC236}">
                <a16:creationId xmlns:a16="http://schemas.microsoft.com/office/drawing/2014/main" id="{F4F7A300-8AC0-4932-8744-610AA55151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7034375"/>
              </p:ext>
            </p:extLst>
          </p:nvPr>
        </p:nvGraphicFramePr>
        <p:xfrm>
          <a:off x="7890753" y="38136"/>
          <a:ext cx="3946358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8" name="Picture 57">
            <a:extLst>
              <a:ext uri="{FF2B5EF4-FFF2-40B4-BE49-F238E27FC236}">
                <a16:creationId xmlns:a16="http://schemas.microsoft.com/office/drawing/2014/main" id="{A87028C9-51F2-4881-924D-4517A55E8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3791" y="5319982"/>
            <a:ext cx="3938588" cy="1479915"/>
          </a:xfrm>
          <a:prstGeom prst="rect">
            <a:avLst/>
          </a:prstGeom>
        </p:spPr>
      </p:pic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75A1AB7-1D4E-4FAA-BA9E-91512FE0A845}"/>
              </a:ext>
            </a:extLst>
          </p:cNvPr>
          <p:cNvSpPr/>
          <p:nvPr/>
        </p:nvSpPr>
        <p:spPr>
          <a:xfrm>
            <a:off x="9314534" y="4927108"/>
            <a:ext cx="2326645" cy="4509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Volatile aroma </a:t>
            </a:r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243EE38-FE95-4A75-B7D4-71CC8258D929}"/>
              </a:ext>
            </a:extLst>
          </p:cNvPr>
          <p:cNvSpPr/>
          <p:nvPr/>
        </p:nvSpPr>
        <p:spPr>
          <a:xfrm>
            <a:off x="5526771" y="4635025"/>
            <a:ext cx="606330" cy="2733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5DD3DA4-1DA0-4763-9FA7-6A010AD5FD29}"/>
              </a:ext>
            </a:extLst>
          </p:cNvPr>
          <p:cNvGrpSpPr/>
          <p:nvPr/>
        </p:nvGrpSpPr>
        <p:grpSpPr>
          <a:xfrm>
            <a:off x="2579310" y="3826115"/>
            <a:ext cx="2153538" cy="1437236"/>
            <a:chOff x="1083411" y="3428997"/>
            <a:chExt cx="3464740" cy="186907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A505876-F4EF-4C81-96F0-ED54D55F1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83411" y="3428997"/>
              <a:ext cx="3464740" cy="1869073"/>
            </a:xfrm>
            <a:prstGeom prst="rect">
              <a:avLst/>
            </a:prstGeom>
          </p:spPr>
        </p:pic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4920819C-EFAC-4ED1-A15E-AF1ACBB36203}"/>
                </a:ext>
              </a:extLst>
            </p:cNvPr>
            <p:cNvGrpSpPr/>
            <p:nvPr/>
          </p:nvGrpSpPr>
          <p:grpSpPr>
            <a:xfrm>
              <a:off x="2185372" y="4007627"/>
              <a:ext cx="360000" cy="360000"/>
              <a:chOff x="6261925" y="1590739"/>
              <a:chExt cx="1078710" cy="1035980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6B371116-6007-4407-BA14-8C1C4EBCC9C8}"/>
                  </a:ext>
                </a:extLst>
              </p:cNvPr>
              <p:cNvSpPr/>
              <p:nvPr/>
            </p:nvSpPr>
            <p:spPr>
              <a:xfrm>
                <a:off x="6261925" y="1590739"/>
                <a:ext cx="1078710" cy="1035980"/>
              </a:xfrm>
              <a:prstGeom prst="ellips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13FB1E1-8E3A-4109-A9C2-9AB66B5239FD}"/>
                  </a:ext>
                </a:extLst>
              </p:cNvPr>
              <p:cNvSpPr/>
              <p:nvPr/>
            </p:nvSpPr>
            <p:spPr>
              <a:xfrm>
                <a:off x="6530386" y="1852357"/>
                <a:ext cx="541787" cy="512744"/>
              </a:xfrm>
              <a:prstGeom prst="ellipse">
                <a:avLst/>
              </a:prstGeom>
              <a:solidFill>
                <a:srgbClr val="FF3399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AE4B68FA-E0E2-4BF5-867F-1349E0B94F6E}"/>
                </a:ext>
              </a:extLst>
            </p:cNvPr>
            <p:cNvGrpSpPr/>
            <p:nvPr/>
          </p:nvGrpSpPr>
          <p:grpSpPr>
            <a:xfrm>
              <a:off x="1469053" y="4461634"/>
              <a:ext cx="360000" cy="360000"/>
              <a:chOff x="6261925" y="1590739"/>
              <a:chExt cx="1078710" cy="1035980"/>
            </a:xfrm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C03AC3DC-0939-468D-B61C-4777F2915810}"/>
                  </a:ext>
                </a:extLst>
              </p:cNvPr>
              <p:cNvSpPr/>
              <p:nvPr/>
            </p:nvSpPr>
            <p:spPr>
              <a:xfrm>
                <a:off x="6261925" y="1590739"/>
                <a:ext cx="1078710" cy="1035980"/>
              </a:xfrm>
              <a:prstGeom prst="ellips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F725794F-24E3-4F3F-A391-3576132B1E7C}"/>
                  </a:ext>
                </a:extLst>
              </p:cNvPr>
              <p:cNvSpPr/>
              <p:nvPr/>
            </p:nvSpPr>
            <p:spPr>
              <a:xfrm>
                <a:off x="6530386" y="1852357"/>
                <a:ext cx="541787" cy="512744"/>
              </a:xfrm>
              <a:prstGeom prst="ellipse">
                <a:avLst/>
              </a:prstGeom>
              <a:solidFill>
                <a:srgbClr val="FF3399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4BD11006-9668-4686-9EF1-2998CD911E4F}"/>
                </a:ext>
              </a:extLst>
            </p:cNvPr>
            <p:cNvGrpSpPr/>
            <p:nvPr/>
          </p:nvGrpSpPr>
          <p:grpSpPr>
            <a:xfrm>
              <a:off x="1399911" y="3540737"/>
              <a:ext cx="360000" cy="360000"/>
              <a:chOff x="6261925" y="1590739"/>
              <a:chExt cx="1078710" cy="1035980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B1FD3698-ED82-4DD1-ACEE-3D19E258815F}"/>
                  </a:ext>
                </a:extLst>
              </p:cNvPr>
              <p:cNvSpPr/>
              <p:nvPr/>
            </p:nvSpPr>
            <p:spPr>
              <a:xfrm>
                <a:off x="6261925" y="1590739"/>
                <a:ext cx="1078710" cy="1035980"/>
              </a:xfrm>
              <a:prstGeom prst="ellips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57F47096-CEE3-467F-8594-D4EB79AE390B}"/>
                  </a:ext>
                </a:extLst>
              </p:cNvPr>
              <p:cNvSpPr/>
              <p:nvPr/>
            </p:nvSpPr>
            <p:spPr>
              <a:xfrm>
                <a:off x="6530386" y="1852357"/>
                <a:ext cx="541787" cy="512744"/>
              </a:xfrm>
              <a:prstGeom prst="ellipse">
                <a:avLst/>
              </a:prstGeom>
              <a:solidFill>
                <a:srgbClr val="FF3399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6FF09A11-68E5-4EDB-B89B-20B914D23F33}"/>
                </a:ext>
              </a:extLst>
            </p:cNvPr>
            <p:cNvGrpSpPr/>
            <p:nvPr/>
          </p:nvGrpSpPr>
          <p:grpSpPr>
            <a:xfrm>
              <a:off x="2924917" y="4659289"/>
              <a:ext cx="360000" cy="360000"/>
              <a:chOff x="6261925" y="1590739"/>
              <a:chExt cx="1078710" cy="1035980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E21449B4-55E9-4C72-B4D7-3F45C357B3D4}"/>
                  </a:ext>
                </a:extLst>
              </p:cNvPr>
              <p:cNvSpPr/>
              <p:nvPr/>
            </p:nvSpPr>
            <p:spPr>
              <a:xfrm>
                <a:off x="6261925" y="1590739"/>
                <a:ext cx="1078710" cy="1035980"/>
              </a:xfrm>
              <a:prstGeom prst="ellips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11883690-926B-43D5-B3CB-27A8424D421D}"/>
                  </a:ext>
                </a:extLst>
              </p:cNvPr>
              <p:cNvSpPr/>
              <p:nvPr/>
            </p:nvSpPr>
            <p:spPr>
              <a:xfrm>
                <a:off x="6530386" y="1852357"/>
                <a:ext cx="541787" cy="512744"/>
              </a:xfrm>
              <a:prstGeom prst="ellipse">
                <a:avLst/>
              </a:prstGeom>
              <a:solidFill>
                <a:srgbClr val="FF3399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CF74E33B-4940-4484-9346-D7AF77A2D8D5}"/>
                </a:ext>
              </a:extLst>
            </p:cNvPr>
            <p:cNvGrpSpPr/>
            <p:nvPr/>
          </p:nvGrpSpPr>
          <p:grpSpPr>
            <a:xfrm>
              <a:off x="3647333" y="3677086"/>
              <a:ext cx="360000" cy="360000"/>
              <a:chOff x="6261925" y="1590739"/>
              <a:chExt cx="1078710" cy="1035980"/>
            </a:xfrm>
          </p:grpSpPr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4ABC96B6-C2D4-4E65-96B3-031AA1E220A2}"/>
                  </a:ext>
                </a:extLst>
              </p:cNvPr>
              <p:cNvSpPr/>
              <p:nvPr/>
            </p:nvSpPr>
            <p:spPr>
              <a:xfrm>
                <a:off x="6261925" y="1590739"/>
                <a:ext cx="1078710" cy="1035980"/>
              </a:xfrm>
              <a:prstGeom prst="ellips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AC01DD90-3738-4F4D-91C3-1AA430FCB2AB}"/>
                  </a:ext>
                </a:extLst>
              </p:cNvPr>
              <p:cNvSpPr/>
              <p:nvPr/>
            </p:nvSpPr>
            <p:spPr>
              <a:xfrm>
                <a:off x="6530386" y="1852357"/>
                <a:ext cx="541787" cy="512744"/>
              </a:xfrm>
              <a:prstGeom prst="ellipse">
                <a:avLst/>
              </a:prstGeom>
              <a:solidFill>
                <a:srgbClr val="FF3399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61ADBFD9-015C-45AF-9C36-0448C7CCD8B4}"/>
                </a:ext>
              </a:extLst>
            </p:cNvPr>
            <p:cNvGrpSpPr/>
            <p:nvPr/>
          </p:nvGrpSpPr>
          <p:grpSpPr>
            <a:xfrm>
              <a:off x="2918503" y="3843893"/>
              <a:ext cx="360000" cy="360000"/>
              <a:chOff x="6261925" y="1590739"/>
              <a:chExt cx="1078710" cy="1035980"/>
            </a:xfrm>
          </p:grpSpPr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2A8B94B4-5A2A-466B-8E3A-7BFBC20038F4}"/>
                  </a:ext>
                </a:extLst>
              </p:cNvPr>
              <p:cNvSpPr/>
              <p:nvPr/>
            </p:nvSpPr>
            <p:spPr>
              <a:xfrm>
                <a:off x="6261925" y="1590739"/>
                <a:ext cx="1078710" cy="1035980"/>
              </a:xfrm>
              <a:prstGeom prst="ellips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055FD29F-7A0C-4841-9B2E-F64A5CD50A4E}"/>
                  </a:ext>
                </a:extLst>
              </p:cNvPr>
              <p:cNvSpPr/>
              <p:nvPr/>
            </p:nvSpPr>
            <p:spPr>
              <a:xfrm>
                <a:off x="6530386" y="1852357"/>
                <a:ext cx="541787" cy="512744"/>
              </a:xfrm>
              <a:prstGeom prst="ellipse">
                <a:avLst/>
              </a:prstGeom>
              <a:solidFill>
                <a:srgbClr val="FF3399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7B393336-F954-45C6-ADC5-E6C883E61699}"/>
                </a:ext>
              </a:extLst>
            </p:cNvPr>
            <p:cNvGrpSpPr/>
            <p:nvPr/>
          </p:nvGrpSpPr>
          <p:grpSpPr>
            <a:xfrm>
              <a:off x="3854448" y="4727690"/>
              <a:ext cx="360000" cy="360000"/>
              <a:chOff x="6261925" y="1590739"/>
              <a:chExt cx="1078710" cy="1035980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A800BFD5-5A4E-44A9-A9AA-34C0D0260E6F}"/>
                  </a:ext>
                </a:extLst>
              </p:cNvPr>
              <p:cNvSpPr/>
              <p:nvPr/>
            </p:nvSpPr>
            <p:spPr>
              <a:xfrm>
                <a:off x="6261925" y="1590739"/>
                <a:ext cx="1078710" cy="1035980"/>
              </a:xfrm>
              <a:prstGeom prst="ellips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F994D699-BB8E-4BE1-BDEA-6FA4154E249F}"/>
                  </a:ext>
                </a:extLst>
              </p:cNvPr>
              <p:cNvSpPr/>
              <p:nvPr/>
            </p:nvSpPr>
            <p:spPr>
              <a:xfrm>
                <a:off x="6530386" y="1852357"/>
                <a:ext cx="541787" cy="512744"/>
              </a:xfrm>
              <a:prstGeom prst="ellipse">
                <a:avLst/>
              </a:prstGeom>
              <a:solidFill>
                <a:srgbClr val="FF3399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84" name="Picture 83">
            <a:extLst>
              <a:ext uri="{FF2B5EF4-FFF2-40B4-BE49-F238E27FC236}">
                <a16:creationId xmlns:a16="http://schemas.microsoft.com/office/drawing/2014/main" id="{07825EF3-6CD8-4A5C-BB01-397BE56122D8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40000" contrast="-40000"/>
          </a:blip>
          <a:stretch>
            <a:fillRect/>
          </a:stretch>
        </p:blipFill>
        <p:spPr>
          <a:xfrm>
            <a:off x="9121219" y="3099150"/>
            <a:ext cx="1286310" cy="1329058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9770C091-2B49-4D12-A688-BCE8B8229CB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40000" contrast="-20000"/>
          </a:blip>
          <a:srcRect t="4451"/>
          <a:stretch/>
        </p:blipFill>
        <p:spPr>
          <a:xfrm>
            <a:off x="10532315" y="3105996"/>
            <a:ext cx="1295895" cy="1322212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F042D9B1-FDD6-4EBA-8FC7-741F4C3A8F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1" t="19026" r="23760"/>
          <a:stretch/>
        </p:blipFill>
        <p:spPr>
          <a:xfrm>
            <a:off x="569392" y="3213040"/>
            <a:ext cx="1794245" cy="2565318"/>
          </a:xfrm>
          <a:prstGeom prst="rect">
            <a:avLst/>
          </a:prstGeom>
        </p:spPr>
      </p:pic>
      <p:sp>
        <p:nvSpPr>
          <p:cNvPr id="91" name="Arrow: Curved Down 90">
            <a:extLst>
              <a:ext uri="{FF2B5EF4-FFF2-40B4-BE49-F238E27FC236}">
                <a16:creationId xmlns:a16="http://schemas.microsoft.com/office/drawing/2014/main" id="{52041148-6509-40DE-8410-AD2501012193}"/>
              </a:ext>
            </a:extLst>
          </p:cNvPr>
          <p:cNvSpPr/>
          <p:nvPr/>
        </p:nvSpPr>
        <p:spPr>
          <a:xfrm>
            <a:off x="1628111" y="2816557"/>
            <a:ext cx="1984359" cy="94839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238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741</TotalTime>
  <Words>16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TH SarabunPSK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CHANTHIMA  PHUNGAMNGOEN</dc:creator>
  <cp:lastModifiedBy>Chanthima Phungamngoen</cp:lastModifiedBy>
  <cp:revision>13</cp:revision>
  <dcterms:created xsi:type="dcterms:W3CDTF">2022-06-23T13:57:25Z</dcterms:created>
  <dcterms:modified xsi:type="dcterms:W3CDTF">2023-06-20T17:00:08Z</dcterms:modified>
</cp:coreProperties>
</file>