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6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6EB2CD-C8A1-7C47-8E81-A8DB9B84A57D}" v="11" dt="2023-06-27T09:55:10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80"/>
    <p:restoredTop sz="94830"/>
  </p:normalViewPr>
  <p:slideViewPr>
    <p:cSldViewPr snapToGrid="0">
      <p:cViewPr>
        <p:scale>
          <a:sx n="240" d="100"/>
          <a:sy n="240" d="100"/>
        </p:scale>
        <p:origin x="144" y="-9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八谷　一貴" userId="45bf9650-8f67-4450-95e3-b229be3968f7" providerId="ADAL" clId="{313C8D93-CBB2-43DF-BFFE-193F5845EA02}"/>
    <pc:docChg chg="undo custSel modSld">
      <pc:chgData name="八谷　一貴" userId="45bf9650-8f67-4450-95e3-b229be3968f7" providerId="ADAL" clId="{313C8D93-CBB2-43DF-BFFE-193F5845EA02}" dt="2023-05-25T09:19:25.947" v="126" actId="1076"/>
      <pc:docMkLst>
        <pc:docMk/>
      </pc:docMkLst>
      <pc:sldChg chg="addSp delSp modSp mod">
        <pc:chgData name="八谷　一貴" userId="45bf9650-8f67-4450-95e3-b229be3968f7" providerId="ADAL" clId="{313C8D93-CBB2-43DF-BFFE-193F5845EA02}" dt="2023-05-23T04:35:00.287" v="99" actId="1076"/>
        <pc:sldMkLst>
          <pc:docMk/>
          <pc:sldMk cId="3266887108" sldId="258"/>
        </pc:sldMkLst>
        <pc:spChg chg="add mod">
          <ac:chgData name="八谷　一貴" userId="45bf9650-8f67-4450-95e3-b229be3968f7" providerId="ADAL" clId="{313C8D93-CBB2-43DF-BFFE-193F5845EA02}" dt="2023-05-23T04:35:00.287" v="99" actId="1076"/>
          <ac:spMkLst>
            <pc:docMk/>
            <pc:sldMk cId="3266887108" sldId="258"/>
            <ac:spMk id="4" creationId="{0781A87A-7AC8-79AB-9B67-9ACA11F529F2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5" creationId="{2942609C-E4BC-2275-B7F9-6C2EA58B3885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7" creationId="{8412CBE8-0A3F-AB89-2BD9-F1489C6E78EE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8" creationId="{2E6AA4CD-67D6-13E9-04A5-95600CF4E439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12" creationId="{9BA513C3-7D8A-6015-807B-98308CE96B5A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14" creationId="{385E642C-7FC8-0575-BAC8-DA40FF3474F3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61" creationId="{CFC4E959-EAFC-EECD-74BD-B320AB1E3FDC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62" creationId="{A07B7ECC-9334-37CF-68A7-33E9CC064D7F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63" creationId="{E1E03E60-3B8F-CB06-0753-B65633DA3066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67" creationId="{3E003E0C-BD16-40E6-EAE3-C54082AE4413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72" creationId="{71CC1701-5A12-D037-D898-163E9D498F73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75" creationId="{82CD4B89-C3FC-E08E-7A2B-601E2860A232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76" creationId="{05739FBC-8DEB-35AD-C002-BA1BD254CCFD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80" creationId="{7DD339B3-6CCE-55E1-ACB2-7EAB24F4AF8D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81" creationId="{C556932E-2875-3CC9-92EF-20E96814C2A7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82" creationId="{9402470E-1171-ABF6-B004-26D2D361F24B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83" creationId="{4C42ECBC-AFB9-2B8D-06BD-9333C10F577D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90" creationId="{57D49A3D-734A-2843-B54F-982E2F3D1565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91" creationId="{E7B85397-A70B-5C52-675B-4C3FF293FD34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96" creationId="{BBD5EB0D-7EA4-FBDF-9B7A-578A85593C84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97" creationId="{F5C5DD03-CCFE-4A09-EAA0-C5AD484A3F97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98" creationId="{DECE344D-1707-1063-6D46-A3C93C3C2648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99" creationId="{1AB281D0-9060-910C-1262-706ADE24C9A5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00" creationId="{DFC562B0-48E5-5237-CE51-CA41D6170F87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01" creationId="{756E60A2-6162-6483-B026-D669C7504F12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0" creationId="{EEE248BC-A294-8897-500C-17E185626F91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1" creationId="{F515A438-A796-FCBF-1A23-F56526EF7870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2" creationId="{D9EE38FF-6DAB-A192-AF11-401CB466A899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3" creationId="{70C1411F-3866-7508-E96E-B2D1B7A7832A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5" creationId="{02A63239-269C-18DD-2378-5D80EF56693A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6" creationId="{5C4AFAFA-5C57-C99D-7565-7F14436E9F26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7" creationId="{0962FE1E-4C09-109B-F6FF-536DB62581CE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28" creationId="{56EC0D2A-0437-899B-42F5-183ABCD91CAA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130" creationId="{3B633B54-CAB5-76A0-1D83-C20FD52ADD0B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131" creationId="{2661F524-142A-8E73-D427-6CEBA985CBD4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132" creationId="{2CA86423-E0CD-2359-9E23-C4922808AFB1}"/>
          </ac:spMkLst>
        </pc:spChg>
        <pc:spChg chg="add del">
          <ac:chgData name="八谷　一貴" userId="45bf9650-8f67-4450-95e3-b229be3968f7" providerId="ADAL" clId="{313C8D93-CBB2-43DF-BFFE-193F5845EA02}" dt="2023-05-23T03:23:03.915" v="1" actId="478"/>
          <ac:spMkLst>
            <pc:docMk/>
            <pc:sldMk cId="3266887108" sldId="258"/>
            <ac:spMk id="133" creationId="{C10E61BF-A61B-BE3E-79C4-2F4433F8B3CE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51" creationId="{DD36C58C-CAAC-A840-B63A-1A39A1AFCE5F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52" creationId="{798BFCAF-50A6-2582-D981-56642D40247A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53" creationId="{EB5E4829-8EF3-309B-83FC-5CB2FF1710C6}"/>
          </ac:spMkLst>
        </pc:spChg>
        <pc:spChg chg="del">
          <ac:chgData name="八谷　一貴" userId="45bf9650-8f67-4450-95e3-b229be3968f7" providerId="ADAL" clId="{313C8D93-CBB2-43DF-BFFE-193F5845EA02}" dt="2023-05-23T04:34:54.337" v="98" actId="478"/>
          <ac:spMkLst>
            <pc:docMk/>
            <pc:sldMk cId="3266887108" sldId="258"/>
            <ac:spMk id="154" creationId="{EA1894D8-2CBA-C53A-52BF-024C324D4BD9}"/>
          </ac:spMkLst>
        </pc:spChg>
        <pc:graphicFrameChg chg="del">
          <ac:chgData name="八谷　一貴" userId="45bf9650-8f67-4450-95e3-b229be3968f7" providerId="ADAL" clId="{313C8D93-CBB2-43DF-BFFE-193F5845EA02}" dt="2023-05-23T04:34:54.337" v="98" actId="478"/>
          <ac:graphicFrameMkLst>
            <pc:docMk/>
            <pc:sldMk cId="3266887108" sldId="258"/>
            <ac:graphicFrameMk id="77" creationId="{23D947FF-026B-07D6-303D-8AD0CFB58D00}"/>
          </ac:graphicFrameMkLst>
        </pc:graphicFrameChg>
        <pc:graphicFrameChg chg="del">
          <ac:chgData name="八谷　一貴" userId="45bf9650-8f67-4450-95e3-b229be3968f7" providerId="ADAL" clId="{313C8D93-CBB2-43DF-BFFE-193F5845EA02}" dt="2023-05-23T04:34:54.337" v="98" actId="478"/>
          <ac:graphicFrameMkLst>
            <pc:docMk/>
            <pc:sldMk cId="3266887108" sldId="258"/>
            <ac:graphicFrameMk id="78" creationId="{90536007-B793-83C0-8CA4-41E34F11958D}"/>
          </ac:graphicFrameMkLst>
        </pc:graphicFrameChg>
        <pc:graphicFrameChg chg="del">
          <ac:chgData name="八谷　一貴" userId="45bf9650-8f67-4450-95e3-b229be3968f7" providerId="ADAL" clId="{313C8D93-CBB2-43DF-BFFE-193F5845EA02}" dt="2023-05-23T04:34:54.337" v="98" actId="478"/>
          <ac:graphicFrameMkLst>
            <pc:docMk/>
            <pc:sldMk cId="3266887108" sldId="258"/>
            <ac:graphicFrameMk id="79" creationId="{93E5039D-8429-6B69-D107-AD703850956B}"/>
          </ac:graphicFrameMkLst>
        </pc:graphicFrameChg>
        <pc:graphicFrameChg chg="add del">
          <ac:chgData name="八谷　一貴" userId="45bf9650-8f67-4450-95e3-b229be3968f7" providerId="ADAL" clId="{313C8D93-CBB2-43DF-BFFE-193F5845EA02}" dt="2023-05-23T03:23:03.915" v="1" actId="478"/>
          <ac:graphicFrameMkLst>
            <pc:docMk/>
            <pc:sldMk cId="3266887108" sldId="258"/>
            <ac:graphicFrameMk id="86" creationId="{EE7B036E-1AA1-7E15-85FC-BFDD99BF559E}"/>
          </ac:graphicFrameMkLst>
        </pc:graphicFrameChg>
        <pc:picChg chg="del">
          <ac:chgData name="八谷　一貴" userId="45bf9650-8f67-4450-95e3-b229be3968f7" providerId="ADAL" clId="{313C8D93-CBB2-43DF-BFFE-193F5845EA02}" dt="2023-05-23T04:34:54.337" v="98" actId="478"/>
          <ac:picMkLst>
            <pc:docMk/>
            <pc:sldMk cId="3266887108" sldId="258"/>
            <ac:picMk id="2" creationId="{35F81EA8-9D1D-C724-1835-A34BB8184FAD}"/>
          </ac:picMkLst>
        </pc:picChg>
        <pc:picChg chg="del">
          <ac:chgData name="八谷　一貴" userId="45bf9650-8f67-4450-95e3-b229be3968f7" providerId="ADAL" clId="{313C8D93-CBB2-43DF-BFFE-193F5845EA02}" dt="2023-05-23T04:34:54.337" v="98" actId="478"/>
          <ac:picMkLst>
            <pc:docMk/>
            <pc:sldMk cId="3266887108" sldId="258"/>
            <ac:picMk id="3" creationId="{AD6CC9EB-E435-60F6-A07C-FA1990DC214F}"/>
          </ac:picMkLst>
        </pc:picChg>
        <pc:picChg chg="del">
          <ac:chgData name="八谷　一貴" userId="45bf9650-8f67-4450-95e3-b229be3968f7" providerId="ADAL" clId="{313C8D93-CBB2-43DF-BFFE-193F5845EA02}" dt="2023-05-23T04:34:54.337" v="98" actId="478"/>
          <ac:picMkLst>
            <pc:docMk/>
            <pc:sldMk cId="3266887108" sldId="258"/>
            <ac:picMk id="54" creationId="{D236C91A-1B3F-6C01-C9F4-7A12B27FFD16}"/>
          </ac:picMkLst>
        </pc:picChg>
        <pc:picChg chg="del">
          <ac:chgData name="八谷　一貴" userId="45bf9650-8f67-4450-95e3-b229be3968f7" providerId="ADAL" clId="{313C8D93-CBB2-43DF-BFFE-193F5845EA02}" dt="2023-05-23T04:34:54.337" v="98" actId="478"/>
          <ac:picMkLst>
            <pc:docMk/>
            <pc:sldMk cId="3266887108" sldId="258"/>
            <ac:picMk id="71" creationId="{BE47AC9C-6744-19ED-42D7-0ED227BB6D81}"/>
          </ac:picMkLst>
        </pc:picChg>
      </pc:sldChg>
      <pc:sldChg chg="addSp delSp modSp mod">
        <pc:chgData name="八谷　一貴" userId="45bf9650-8f67-4450-95e3-b229be3968f7" providerId="ADAL" clId="{313C8D93-CBB2-43DF-BFFE-193F5845EA02}" dt="2023-05-25T09:19:25.947" v="126" actId="1076"/>
        <pc:sldMkLst>
          <pc:docMk/>
          <pc:sldMk cId="811284552" sldId="259"/>
        </pc:sldMkLst>
        <pc:grpChg chg="add mod">
          <ac:chgData name="八谷　一貴" userId="45bf9650-8f67-4450-95e3-b229be3968f7" providerId="ADAL" clId="{313C8D93-CBB2-43DF-BFFE-193F5845EA02}" dt="2023-05-25T09:19:25.947" v="126" actId="1076"/>
          <ac:grpSpMkLst>
            <pc:docMk/>
            <pc:sldMk cId="811284552" sldId="259"/>
            <ac:grpSpMk id="2" creationId="{170F2692-43AF-B83E-F99E-D7E68D5A3594}"/>
          </ac:grpSpMkLst>
        </pc:grpChg>
        <pc:picChg chg="del">
          <ac:chgData name="八谷　一貴" userId="45bf9650-8f67-4450-95e3-b229be3968f7" providerId="ADAL" clId="{313C8D93-CBB2-43DF-BFFE-193F5845EA02}" dt="2023-05-25T09:19:20.484" v="124" actId="478"/>
          <ac:picMkLst>
            <pc:docMk/>
            <pc:sldMk cId="811284552" sldId="259"/>
            <ac:picMk id="8" creationId="{E419A8A9-D7B9-87C0-2A6A-CC08B15638A1}"/>
          </ac:picMkLst>
        </pc:picChg>
        <pc:picChg chg="mod">
          <ac:chgData name="八谷　一貴" userId="45bf9650-8f67-4450-95e3-b229be3968f7" providerId="ADAL" clId="{313C8D93-CBB2-43DF-BFFE-193F5845EA02}" dt="2023-05-25T09:19:17.840" v="123"/>
          <ac:picMkLst>
            <pc:docMk/>
            <pc:sldMk cId="811284552" sldId="259"/>
            <ac:picMk id="10" creationId="{11BC8723-479F-96BB-4BA8-6C48F78FBAEC}"/>
          </ac:picMkLst>
        </pc:picChg>
        <pc:picChg chg="mod">
          <ac:chgData name="八谷　一貴" userId="45bf9650-8f67-4450-95e3-b229be3968f7" providerId="ADAL" clId="{313C8D93-CBB2-43DF-BFFE-193F5845EA02}" dt="2023-05-25T09:19:17.840" v="123"/>
          <ac:picMkLst>
            <pc:docMk/>
            <pc:sldMk cId="811284552" sldId="259"/>
            <ac:picMk id="12" creationId="{0C0FF716-6581-DBA0-5154-1F6D4381051B}"/>
          </ac:picMkLst>
        </pc:picChg>
        <pc:picChg chg="mod">
          <ac:chgData name="八谷　一貴" userId="45bf9650-8f67-4450-95e3-b229be3968f7" providerId="ADAL" clId="{313C8D93-CBB2-43DF-BFFE-193F5845EA02}" dt="2023-05-25T09:19:17.840" v="123"/>
          <ac:picMkLst>
            <pc:docMk/>
            <pc:sldMk cId="811284552" sldId="259"/>
            <ac:picMk id="26" creationId="{FBB88A12-310A-CE32-E1B2-3419E0AC20A1}"/>
          </ac:picMkLst>
        </pc:picChg>
        <pc:picChg chg="mod">
          <ac:chgData name="八谷　一貴" userId="45bf9650-8f67-4450-95e3-b229be3968f7" providerId="ADAL" clId="{313C8D93-CBB2-43DF-BFFE-193F5845EA02}" dt="2023-05-25T09:19:17.840" v="123"/>
          <ac:picMkLst>
            <pc:docMk/>
            <pc:sldMk cId="811284552" sldId="259"/>
            <ac:picMk id="27" creationId="{00BF9848-36D7-5D80-749B-474778A8A04D}"/>
          </ac:picMkLst>
        </pc:picChg>
      </pc:sldChg>
      <pc:sldChg chg="modSp mod">
        <pc:chgData name="八谷　一貴" userId="45bf9650-8f67-4450-95e3-b229be3968f7" providerId="ADAL" clId="{313C8D93-CBB2-43DF-BFFE-193F5845EA02}" dt="2023-05-25T01:05:42.607" v="116" actId="1076"/>
        <pc:sldMkLst>
          <pc:docMk/>
          <pc:sldMk cId="3692290771" sldId="262"/>
        </pc:sldMkLst>
        <pc:spChg chg="mod">
          <ac:chgData name="八谷　一貴" userId="45bf9650-8f67-4450-95e3-b229be3968f7" providerId="ADAL" clId="{313C8D93-CBB2-43DF-BFFE-193F5845EA02}" dt="2023-05-25T01:01:23.761" v="113" actId="1076"/>
          <ac:spMkLst>
            <pc:docMk/>
            <pc:sldMk cId="3692290771" sldId="262"/>
            <ac:spMk id="115" creationId="{8A03CBD4-6289-FFFE-C37D-0145210F216C}"/>
          </ac:spMkLst>
        </pc:spChg>
        <pc:spChg chg="mod">
          <ac:chgData name="八谷　一貴" userId="45bf9650-8f67-4450-95e3-b229be3968f7" providerId="ADAL" clId="{313C8D93-CBB2-43DF-BFFE-193F5845EA02}" dt="2023-05-25T01:01:08.644" v="108" actId="20577"/>
          <ac:spMkLst>
            <pc:docMk/>
            <pc:sldMk cId="3692290771" sldId="262"/>
            <ac:spMk id="117" creationId="{62DF295E-0BC6-22F2-E9E5-56CD92B03AEF}"/>
          </ac:spMkLst>
        </pc:spChg>
        <pc:spChg chg="mod">
          <ac:chgData name="八谷　一貴" userId="45bf9650-8f67-4450-95e3-b229be3968f7" providerId="ADAL" clId="{313C8D93-CBB2-43DF-BFFE-193F5845EA02}" dt="2023-05-25T01:01:32.971" v="114" actId="1076"/>
          <ac:spMkLst>
            <pc:docMk/>
            <pc:sldMk cId="3692290771" sldId="262"/>
            <ac:spMk id="120" creationId="{F9B803CE-0556-4819-10BF-D9873E4D7570}"/>
          </ac:spMkLst>
        </pc:spChg>
        <pc:picChg chg="mod">
          <ac:chgData name="八谷　一貴" userId="45bf9650-8f67-4450-95e3-b229be3968f7" providerId="ADAL" clId="{313C8D93-CBB2-43DF-BFFE-193F5845EA02}" dt="2023-05-25T01:00:55.151" v="102" actId="14100"/>
          <ac:picMkLst>
            <pc:docMk/>
            <pc:sldMk cId="3692290771" sldId="262"/>
            <ac:picMk id="101" creationId="{7D83033E-C0D1-CABB-9B51-5DDE179C68D7}"/>
          </ac:picMkLst>
        </pc:picChg>
        <pc:cxnChg chg="mod">
          <ac:chgData name="八谷　一貴" userId="45bf9650-8f67-4450-95e3-b229be3968f7" providerId="ADAL" clId="{313C8D93-CBB2-43DF-BFFE-193F5845EA02}" dt="2023-05-25T01:05:42.607" v="116" actId="1076"/>
          <ac:cxnSpMkLst>
            <pc:docMk/>
            <pc:sldMk cId="3692290771" sldId="262"/>
            <ac:cxnSpMk id="29" creationId="{30F3ECB1-E7C4-FE61-5F59-43D0ED89F1C9}"/>
          </ac:cxnSpMkLst>
        </pc:cxnChg>
        <pc:cxnChg chg="mod">
          <ac:chgData name="八谷　一貴" userId="45bf9650-8f67-4450-95e3-b229be3968f7" providerId="ADAL" clId="{313C8D93-CBB2-43DF-BFFE-193F5845EA02}" dt="2023-05-25T01:01:13.804" v="109" actId="1076"/>
          <ac:cxnSpMkLst>
            <pc:docMk/>
            <pc:sldMk cId="3692290771" sldId="262"/>
            <ac:cxnSpMk id="121" creationId="{7D251433-3118-A398-2DA4-23F10C35F6DB}"/>
          </ac:cxnSpMkLst>
        </pc:cxnChg>
        <pc:cxnChg chg="mod">
          <ac:chgData name="八谷　一貴" userId="45bf9650-8f67-4450-95e3-b229be3968f7" providerId="ADAL" clId="{313C8D93-CBB2-43DF-BFFE-193F5845EA02}" dt="2023-05-25T01:01:19.139" v="111" actId="14100"/>
          <ac:cxnSpMkLst>
            <pc:docMk/>
            <pc:sldMk cId="3692290771" sldId="262"/>
            <ac:cxnSpMk id="122" creationId="{B647AC24-070A-70A3-8A8F-AB46C63D293D}"/>
          </ac:cxnSpMkLst>
        </pc:cxnChg>
      </pc:sldChg>
      <pc:sldChg chg="delSp mod">
        <pc:chgData name="八谷　一貴" userId="45bf9650-8f67-4450-95e3-b229be3968f7" providerId="ADAL" clId="{313C8D93-CBB2-43DF-BFFE-193F5845EA02}" dt="2023-05-25T06:46:44.332" v="122" actId="478"/>
        <pc:sldMkLst>
          <pc:docMk/>
          <pc:sldMk cId="1500668367" sldId="267"/>
        </pc:sldMkLst>
        <pc:cxnChg chg="del">
          <ac:chgData name="八谷　一貴" userId="45bf9650-8f67-4450-95e3-b229be3968f7" providerId="ADAL" clId="{313C8D93-CBB2-43DF-BFFE-193F5845EA02}" dt="2023-05-25T06:46:39.598" v="119" actId="478"/>
          <ac:cxnSpMkLst>
            <pc:docMk/>
            <pc:sldMk cId="1500668367" sldId="267"/>
            <ac:cxnSpMk id="14" creationId="{2F530801-A1EB-004C-8585-5CA08908C780}"/>
          </ac:cxnSpMkLst>
        </pc:cxnChg>
        <pc:cxnChg chg="del">
          <ac:chgData name="八谷　一貴" userId="45bf9650-8f67-4450-95e3-b229be3968f7" providerId="ADAL" clId="{313C8D93-CBB2-43DF-BFFE-193F5845EA02}" dt="2023-05-25T06:46:37.743" v="118" actId="478"/>
          <ac:cxnSpMkLst>
            <pc:docMk/>
            <pc:sldMk cId="1500668367" sldId="267"/>
            <ac:cxnSpMk id="15" creationId="{F93D58C2-5A46-B667-41C3-C913516712FA}"/>
          </ac:cxnSpMkLst>
        </pc:cxnChg>
        <pc:cxnChg chg="del">
          <ac:chgData name="八谷　一貴" userId="45bf9650-8f67-4450-95e3-b229be3968f7" providerId="ADAL" clId="{313C8D93-CBB2-43DF-BFFE-193F5845EA02}" dt="2023-05-25T06:46:36.164" v="117" actId="478"/>
          <ac:cxnSpMkLst>
            <pc:docMk/>
            <pc:sldMk cId="1500668367" sldId="267"/>
            <ac:cxnSpMk id="19" creationId="{CEF70BC6-DA24-CA0E-9D00-AF42505B1A58}"/>
          </ac:cxnSpMkLst>
        </pc:cxnChg>
        <pc:cxnChg chg="del">
          <ac:chgData name="八谷　一貴" userId="45bf9650-8f67-4450-95e3-b229be3968f7" providerId="ADAL" clId="{313C8D93-CBB2-43DF-BFFE-193F5845EA02}" dt="2023-05-25T06:46:41.664" v="120" actId="478"/>
          <ac:cxnSpMkLst>
            <pc:docMk/>
            <pc:sldMk cId="1500668367" sldId="267"/>
            <ac:cxnSpMk id="34" creationId="{4B3C6C3E-03C0-7F5E-BB5A-CBB5C1E750D9}"/>
          </ac:cxnSpMkLst>
        </pc:cxnChg>
        <pc:cxnChg chg="del">
          <ac:chgData name="八谷　一貴" userId="45bf9650-8f67-4450-95e3-b229be3968f7" providerId="ADAL" clId="{313C8D93-CBB2-43DF-BFFE-193F5845EA02}" dt="2023-05-25T06:46:43.014" v="121" actId="478"/>
          <ac:cxnSpMkLst>
            <pc:docMk/>
            <pc:sldMk cId="1500668367" sldId="267"/>
            <ac:cxnSpMk id="36" creationId="{4F672B05-2D17-F688-1EA5-FBEA38B435E9}"/>
          </ac:cxnSpMkLst>
        </pc:cxnChg>
        <pc:cxnChg chg="del">
          <ac:chgData name="八谷　一貴" userId="45bf9650-8f67-4450-95e3-b229be3968f7" providerId="ADAL" clId="{313C8D93-CBB2-43DF-BFFE-193F5845EA02}" dt="2023-05-25T06:46:44.332" v="122" actId="478"/>
          <ac:cxnSpMkLst>
            <pc:docMk/>
            <pc:sldMk cId="1500668367" sldId="267"/>
            <ac:cxnSpMk id="37" creationId="{48CC86F9-469C-4560-EE67-DA072B1AADF7}"/>
          </ac:cxnSpMkLst>
        </pc:cxnChg>
      </pc:sldChg>
    </pc:docChg>
  </pc:docChgLst>
  <pc:docChgLst>
    <pc:chgData name="八谷　一貴" userId="45bf9650-8f67-4450-95e3-b229be3968f7" providerId="ADAL" clId="{54A11F06-CC7E-0B4F-A9AC-777FB76DBFF7}"/>
    <pc:docChg chg="custSel delSld modSld">
      <pc:chgData name="八谷　一貴" userId="45bf9650-8f67-4450-95e3-b229be3968f7" providerId="ADAL" clId="{54A11F06-CC7E-0B4F-A9AC-777FB76DBFF7}" dt="2023-06-22T14:44:36.200" v="21" actId="478"/>
      <pc:docMkLst>
        <pc:docMk/>
      </pc:docMkLst>
      <pc:sldChg chg="del">
        <pc:chgData name="八谷　一貴" userId="45bf9650-8f67-4450-95e3-b229be3968f7" providerId="ADAL" clId="{54A11F06-CC7E-0B4F-A9AC-777FB76DBFF7}" dt="2023-06-22T14:42:28.812" v="0" actId="2696"/>
        <pc:sldMkLst>
          <pc:docMk/>
          <pc:sldMk cId="850973169" sldId="256"/>
        </pc:sldMkLst>
      </pc:sldChg>
      <pc:sldChg chg="del">
        <pc:chgData name="八谷　一貴" userId="45bf9650-8f67-4450-95e3-b229be3968f7" providerId="ADAL" clId="{54A11F06-CC7E-0B4F-A9AC-777FB76DBFF7}" dt="2023-06-22T14:42:40.266" v="5" actId="2696"/>
        <pc:sldMkLst>
          <pc:docMk/>
          <pc:sldMk cId="4065429497" sldId="257"/>
        </pc:sldMkLst>
      </pc:sldChg>
      <pc:sldChg chg="del">
        <pc:chgData name="八谷　一貴" userId="45bf9650-8f67-4450-95e3-b229be3968f7" providerId="ADAL" clId="{54A11F06-CC7E-0B4F-A9AC-777FB76DBFF7}" dt="2023-06-22T14:42:31.102" v="1" actId="2696"/>
        <pc:sldMkLst>
          <pc:docMk/>
          <pc:sldMk cId="3266887108" sldId="258"/>
        </pc:sldMkLst>
      </pc:sldChg>
      <pc:sldChg chg="del">
        <pc:chgData name="八谷　一貴" userId="45bf9650-8f67-4450-95e3-b229be3968f7" providerId="ADAL" clId="{54A11F06-CC7E-0B4F-A9AC-777FB76DBFF7}" dt="2023-06-22T14:42:34.731" v="2" actId="2696"/>
        <pc:sldMkLst>
          <pc:docMk/>
          <pc:sldMk cId="811284552" sldId="259"/>
        </pc:sldMkLst>
      </pc:sldChg>
      <pc:sldChg chg="delSp del mod">
        <pc:chgData name="八谷　一貴" userId="45bf9650-8f67-4450-95e3-b229be3968f7" providerId="ADAL" clId="{54A11F06-CC7E-0B4F-A9AC-777FB76DBFF7}" dt="2023-06-22T14:43:20.953" v="8" actId="2696"/>
        <pc:sldMkLst>
          <pc:docMk/>
          <pc:sldMk cId="2271243315" sldId="261"/>
        </pc:sldMkLst>
        <pc:spChg chg="del">
          <ac:chgData name="八谷　一貴" userId="45bf9650-8f67-4450-95e3-b229be3968f7" providerId="ADAL" clId="{54A11F06-CC7E-0B4F-A9AC-777FB76DBFF7}" dt="2023-06-22T14:42:46.347" v="7" actId="478"/>
          <ac:spMkLst>
            <pc:docMk/>
            <pc:sldMk cId="2271243315" sldId="261"/>
            <ac:spMk id="3" creationId="{484E0420-BF15-5F53-66D3-4ED954AA212D}"/>
          </ac:spMkLst>
        </pc:spChg>
      </pc:sldChg>
      <pc:sldChg chg="del">
        <pc:chgData name="八谷　一貴" userId="45bf9650-8f67-4450-95e3-b229be3968f7" providerId="ADAL" clId="{54A11F06-CC7E-0B4F-A9AC-777FB76DBFF7}" dt="2023-06-22T14:42:37.168" v="4" actId="2696"/>
        <pc:sldMkLst>
          <pc:docMk/>
          <pc:sldMk cId="3692290771" sldId="262"/>
        </pc:sldMkLst>
      </pc:sldChg>
      <pc:sldChg chg="del">
        <pc:chgData name="八谷　一貴" userId="45bf9650-8f67-4450-95e3-b229be3968f7" providerId="ADAL" clId="{54A11F06-CC7E-0B4F-A9AC-777FB76DBFF7}" dt="2023-06-22T14:42:35.936" v="3" actId="2696"/>
        <pc:sldMkLst>
          <pc:docMk/>
          <pc:sldMk cId="2442647023" sldId="263"/>
        </pc:sldMkLst>
      </pc:sldChg>
      <pc:sldChg chg="addSp delSp modSp mod">
        <pc:chgData name="八谷　一貴" userId="45bf9650-8f67-4450-95e3-b229be3968f7" providerId="ADAL" clId="{54A11F06-CC7E-0B4F-A9AC-777FB76DBFF7}" dt="2023-06-22T14:44:36.200" v="21" actId="478"/>
        <pc:sldMkLst>
          <pc:docMk/>
          <pc:sldMk cId="1500668367" sldId="267"/>
        </pc:sldMkLst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3" creationId="{55B7C2C0-DB56-CB53-4E32-A5A98B5B758A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4" creationId="{B914DBA6-536B-8EA4-87B6-BD0DBA32EA0F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6" creationId="{446A8FDC-BFE5-CFA6-D9AC-84CC232BE35E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9" creationId="{4D3341E7-47C1-9C8B-FB87-0D9A45BD3C95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10" creationId="{3BA78DA1-2705-5913-0350-8FCCE36BC344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12" creationId="{5BF71D9F-27F3-899E-8311-2C4558B062BD}"/>
          </ac:spMkLst>
        </pc:spChg>
        <pc:spChg chg="add del mod">
          <ac:chgData name="八谷　一貴" userId="45bf9650-8f67-4450-95e3-b229be3968f7" providerId="ADAL" clId="{54A11F06-CC7E-0B4F-A9AC-777FB76DBFF7}" dt="2023-06-22T14:44:36.200" v="21" actId="478"/>
          <ac:spMkLst>
            <pc:docMk/>
            <pc:sldMk cId="1500668367" sldId="267"/>
            <ac:spMk id="14" creationId="{BA97E7B0-E550-DE1C-90A7-11DD40A5A868}"/>
          </ac:spMkLst>
        </pc:spChg>
        <pc:spChg chg="add mod">
          <ac:chgData name="八谷　一貴" userId="45bf9650-8f67-4450-95e3-b229be3968f7" providerId="ADAL" clId="{54A11F06-CC7E-0B4F-A9AC-777FB76DBFF7}" dt="2023-06-22T14:44:32.665" v="20" actId="1076"/>
          <ac:spMkLst>
            <pc:docMk/>
            <pc:sldMk cId="1500668367" sldId="267"/>
            <ac:spMk id="15" creationId="{2DEF254E-BD32-9929-2AAE-6110697AA7A5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22" creationId="{E8E2DF10-748E-F035-9899-0E8343A638F3}"/>
          </ac:spMkLst>
        </pc:spChg>
        <pc:spChg chg="del">
          <ac:chgData name="八谷　一貴" userId="45bf9650-8f67-4450-95e3-b229be3968f7" providerId="ADAL" clId="{54A11F06-CC7E-0B4F-A9AC-777FB76DBFF7}" dt="2023-06-22T14:42:42.320" v="6" actId="478"/>
          <ac:spMkLst>
            <pc:docMk/>
            <pc:sldMk cId="1500668367" sldId="267"/>
            <ac:spMk id="23" creationId="{956DCB90-1F9D-DF52-D603-277CA0C403B1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26" creationId="{6F657B53-241B-5880-DC4D-E6BC4FCF37AF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27" creationId="{23E992C6-4A27-426B-5B17-A2A67EEF765D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28" creationId="{4373DA18-A179-2391-E4E3-48C102F5F222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29" creationId="{890B5E5D-9CA2-B2AB-BF32-D7D4C2536CB8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30" creationId="{02E04606-08C4-FAF2-540F-9AD3CB24717A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31" creationId="{52264E2C-EDFD-1601-EFBB-A9EE76D0E77F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32" creationId="{3FAF1158-6B6E-AC8B-AAEE-F19AE4133A2D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33" creationId="{956B9049-6D22-FD9D-6624-9D73B19931C9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35" creationId="{54216810-D04B-BEA0-2CBC-0AAF130CE7EB}"/>
          </ac:spMkLst>
        </pc:spChg>
        <pc:spChg chg="add mod">
          <ac:chgData name="八谷　一貴" userId="45bf9650-8f67-4450-95e3-b229be3968f7" providerId="ADAL" clId="{54A11F06-CC7E-0B4F-A9AC-777FB76DBFF7}" dt="2023-06-22T14:44:32.665" v="20" actId="1076"/>
          <ac:spMkLst>
            <pc:docMk/>
            <pc:sldMk cId="1500668367" sldId="267"/>
            <ac:spMk id="36" creationId="{FD2170C0-5856-C41C-0DE7-B7FF5CAF8121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41" creationId="{5F5505C1-AEBB-A6B9-EE7E-7C47FED951FA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42" creationId="{00BCC6B6-1947-5D5C-8400-2A7CD56B948A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43" creationId="{5907BE7B-1202-8E6B-CE55-30E5586D8390}"/>
          </ac:spMkLst>
        </pc:spChg>
        <pc:spChg chg="del">
          <ac:chgData name="八谷　一貴" userId="45bf9650-8f67-4450-95e3-b229be3968f7" providerId="ADAL" clId="{54A11F06-CC7E-0B4F-A9AC-777FB76DBFF7}" dt="2023-06-22T14:43:23.825" v="9" actId="478"/>
          <ac:spMkLst>
            <pc:docMk/>
            <pc:sldMk cId="1500668367" sldId="267"/>
            <ac:spMk id="44" creationId="{C72AE55F-6849-BAD1-6F51-66A8D3479160}"/>
          </ac:spMkLst>
        </pc:spChg>
        <pc:graphicFrameChg chg="del">
          <ac:chgData name="八谷　一貴" userId="45bf9650-8f67-4450-95e3-b229be3968f7" providerId="ADAL" clId="{54A11F06-CC7E-0B4F-A9AC-777FB76DBFF7}" dt="2023-06-22T14:43:23.825" v="9" actId="478"/>
          <ac:graphicFrameMkLst>
            <pc:docMk/>
            <pc:sldMk cId="1500668367" sldId="267"/>
            <ac:graphicFrameMk id="11" creationId="{C39774DA-4286-0BD1-5BFD-E94BF95D7F9B}"/>
          </ac:graphicFrameMkLst>
        </pc:graphicFrame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2" creationId="{43288E80-1358-C850-0295-03E60FCED5B3}"/>
          </ac:picMkLst>
        </pc:pic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5" creationId="{7B2997F0-1DC3-955D-2813-EC305A22B46D}"/>
          </ac:picMkLst>
        </pc:pic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7" creationId="{0A433828-55EA-5410-4958-B7D9AEA7DEA0}"/>
          </ac:picMkLst>
        </pc:pic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8" creationId="{590C013B-A336-67B7-DAC4-26EA6B3CC3C4}"/>
          </ac:picMkLst>
        </pc:pic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13" creationId="{EC813E47-EAEB-CADC-3CEB-DAD981B48A98}"/>
          </ac:picMkLst>
        </pc:pic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17" creationId="{C53BFAEB-9F28-07B5-FFF6-67BFFB7B3697}"/>
          </ac:picMkLst>
        </pc:pic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20" creationId="{B5F88FC4-A1A9-0790-FF09-65BE166F2634}"/>
          </ac:picMkLst>
        </pc:picChg>
        <pc:picChg chg="del">
          <ac:chgData name="八谷　一貴" userId="45bf9650-8f67-4450-95e3-b229be3968f7" providerId="ADAL" clId="{54A11F06-CC7E-0B4F-A9AC-777FB76DBFF7}" dt="2023-06-22T14:43:23.825" v="9" actId="478"/>
          <ac:picMkLst>
            <pc:docMk/>
            <pc:sldMk cId="1500668367" sldId="267"/>
            <ac:picMk id="25" creationId="{5A3F177B-62DC-ECFB-B4EC-803BECEC577D}"/>
          </ac:picMkLst>
        </pc:picChg>
        <pc:picChg chg="add mod">
          <ac:chgData name="八谷　一貴" userId="45bf9650-8f67-4450-95e3-b229be3968f7" providerId="ADAL" clId="{54A11F06-CC7E-0B4F-A9AC-777FB76DBFF7}" dt="2023-06-22T14:44:32.665" v="20" actId="1076"/>
          <ac:picMkLst>
            <pc:docMk/>
            <pc:sldMk cId="1500668367" sldId="267"/>
            <ac:picMk id="1025" creationId="{C4191F27-01BB-6941-3176-A9647EE744B7}"/>
          </ac:picMkLst>
        </pc:picChg>
        <pc:picChg chg="add mod">
          <ac:chgData name="八谷　一貴" userId="45bf9650-8f67-4450-95e3-b229be3968f7" providerId="ADAL" clId="{54A11F06-CC7E-0B4F-A9AC-777FB76DBFF7}" dt="2023-06-22T14:44:32.665" v="20" actId="1076"/>
          <ac:picMkLst>
            <pc:docMk/>
            <pc:sldMk cId="1500668367" sldId="267"/>
            <ac:picMk id="1026" creationId="{6D5D0D71-A2FE-AFE1-5C23-8004E65F48DA}"/>
          </ac:picMkLst>
        </pc:picChg>
        <pc:cxnChg chg="del">
          <ac:chgData name="八谷　一貴" userId="45bf9650-8f67-4450-95e3-b229be3968f7" providerId="ADAL" clId="{54A11F06-CC7E-0B4F-A9AC-777FB76DBFF7}" dt="2023-06-22T14:43:23.825" v="9" actId="478"/>
          <ac:cxnSpMkLst>
            <pc:docMk/>
            <pc:sldMk cId="1500668367" sldId="267"/>
            <ac:cxnSpMk id="16" creationId="{04B98BCC-86BA-42F6-7283-7E3F4B3BFF75}"/>
          </ac:cxnSpMkLst>
        </pc:cxnChg>
        <pc:cxnChg chg="del">
          <ac:chgData name="八谷　一貴" userId="45bf9650-8f67-4450-95e3-b229be3968f7" providerId="ADAL" clId="{54A11F06-CC7E-0B4F-A9AC-777FB76DBFF7}" dt="2023-06-22T14:43:23.825" v="9" actId="478"/>
          <ac:cxnSpMkLst>
            <pc:docMk/>
            <pc:sldMk cId="1500668367" sldId="267"/>
            <ac:cxnSpMk id="18" creationId="{8743CBF9-A56F-354D-4EC7-868F6450B7FE}"/>
          </ac:cxnSpMkLst>
        </pc:cxnChg>
        <pc:cxnChg chg="del">
          <ac:chgData name="八谷　一貴" userId="45bf9650-8f67-4450-95e3-b229be3968f7" providerId="ADAL" clId="{54A11F06-CC7E-0B4F-A9AC-777FB76DBFF7}" dt="2023-06-22T14:43:23.825" v="9" actId="478"/>
          <ac:cxnSpMkLst>
            <pc:docMk/>
            <pc:sldMk cId="1500668367" sldId="267"/>
            <ac:cxnSpMk id="19" creationId="{CD6F0944-EDA0-38F3-D34E-93F82B638324}"/>
          </ac:cxnSpMkLst>
        </pc:cxnChg>
        <pc:cxnChg chg="del">
          <ac:chgData name="八谷　一貴" userId="45bf9650-8f67-4450-95e3-b229be3968f7" providerId="ADAL" clId="{54A11F06-CC7E-0B4F-A9AC-777FB76DBFF7}" dt="2023-06-22T14:43:23.825" v="9" actId="478"/>
          <ac:cxnSpMkLst>
            <pc:docMk/>
            <pc:sldMk cId="1500668367" sldId="267"/>
            <ac:cxnSpMk id="21" creationId="{31CB405C-C289-9CA9-CB07-BCFCCBCBB0D3}"/>
          </ac:cxnSpMkLst>
        </pc:cxnChg>
        <pc:cxnChg chg="del">
          <ac:chgData name="八谷　一貴" userId="45bf9650-8f67-4450-95e3-b229be3968f7" providerId="ADAL" clId="{54A11F06-CC7E-0B4F-A9AC-777FB76DBFF7}" dt="2023-06-22T14:43:23.825" v="9" actId="478"/>
          <ac:cxnSpMkLst>
            <pc:docMk/>
            <pc:sldMk cId="1500668367" sldId="267"/>
            <ac:cxnSpMk id="24" creationId="{9AD16AAC-029D-B10E-CC65-AC85FC052D46}"/>
          </ac:cxnSpMkLst>
        </pc:cxnChg>
        <pc:cxnChg chg="del">
          <ac:chgData name="八谷　一貴" userId="45bf9650-8f67-4450-95e3-b229be3968f7" providerId="ADAL" clId="{54A11F06-CC7E-0B4F-A9AC-777FB76DBFF7}" dt="2023-06-22T14:43:23.825" v="9" actId="478"/>
          <ac:cxnSpMkLst>
            <pc:docMk/>
            <pc:sldMk cId="1500668367" sldId="267"/>
            <ac:cxnSpMk id="34" creationId="{155039FC-32C8-552A-AF19-D06D35DFC25E}"/>
          </ac:cxnSpMkLst>
        </pc:cxnChg>
      </pc:sldChg>
    </pc:docChg>
  </pc:docChgLst>
  <pc:docChgLst>
    <pc:chgData name="八谷　一貴" userId="45bf9650-8f67-4450-95e3-b229be3968f7" providerId="ADAL" clId="{5E167E4E-EF5D-FC4D-8A42-AADEA7395CF0}"/>
    <pc:docChg chg="undo custSel modSld sldOrd">
      <pc:chgData name="八谷　一貴" userId="45bf9650-8f67-4450-95e3-b229be3968f7" providerId="ADAL" clId="{5E167E4E-EF5D-FC4D-8A42-AADEA7395CF0}" dt="2023-05-11T09:55:19.749" v="367" actId="1076"/>
      <pc:docMkLst>
        <pc:docMk/>
      </pc:docMkLst>
      <pc:sldChg chg="delSp mod">
        <pc:chgData name="八谷　一貴" userId="45bf9650-8f67-4450-95e3-b229be3968f7" providerId="ADAL" clId="{5E167E4E-EF5D-FC4D-8A42-AADEA7395CF0}" dt="2023-05-10T13:02:56.165" v="210" actId="478"/>
        <pc:sldMkLst>
          <pc:docMk/>
          <pc:sldMk cId="850973169" sldId="256"/>
        </pc:sldMkLst>
        <pc:spChg chg="del">
          <ac:chgData name="八谷　一貴" userId="45bf9650-8f67-4450-95e3-b229be3968f7" providerId="ADAL" clId="{5E167E4E-EF5D-FC4D-8A42-AADEA7395CF0}" dt="2023-05-10T13:02:56.165" v="210" actId="478"/>
          <ac:spMkLst>
            <pc:docMk/>
            <pc:sldMk cId="850973169" sldId="256"/>
            <ac:spMk id="4" creationId="{9C1687A1-AC75-E244-43B2-4CB9BF66C42D}"/>
          </ac:spMkLst>
        </pc:spChg>
      </pc:sldChg>
      <pc:sldChg chg="addSp delSp modSp mod">
        <pc:chgData name="八谷　一貴" userId="45bf9650-8f67-4450-95e3-b229be3968f7" providerId="ADAL" clId="{5E167E4E-EF5D-FC4D-8A42-AADEA7395CF0}" dt="2023-05-11T09:55:19.749" v="367" actId="1076"/>
        <pc:sldMkLst>
          <pc:docMk/>
          <pc:sldMk cId="4065429497" sldId="257"/>
        </pc:sldMkLst>
        <pc:spChg chg="del">
          <ac:chgData name="八谷　一貴" userId="45bf9650-8f67-4450-95e3-b229be3968f7" providerId="ADAL" clId="{5E167E4E-EF5D-FC4D-8A42-AADEA7395CF0}" dt="2023-05-10T13:03:02.558" v="212" actId="478"/>
          <ac:spMkLst>
            <pc:docMk/>
            <pc:sldMk cId="4065429497" sldId="257"/>
            <ac:spMk id="3" creationId="{28F43824-9770-16E7-CB62-AFB5D8C76736}"/>
          </ac:spMkLst>
        </pc:spChg>
        <pc:spChg chg="add mod">
          <ac:chgData name="八谷　一貴" userId="45bf9650-8f67-4450-95e3-b229be3968f7" providerId="ADAL" clId="{5E167E4E-EF5D-FC4D-8A42-AADEA7395CF0}" dt="2023-05-11T09:55:19.749" v="367" actId="1076"/>
          <ac:spMkLst>
            <pc:docMk/>
            <pc:sldMk cId="4065429497" sldId="257"/>
            <ac:spMk id="9" creationId="{9208F840-E50A-D5BF-4D18-49A369890E30}"/>
          </ac:spMkLst>
        </pc:spChg>
        <pc:spChg chg="del">
          <ac:chgData name="八谷　一貴" userId="45bf9650-8f67-4450-95e3-b229be3968f7" providerId="ADAL" clId="{5E167E4E-EF5D-FC4D-8A42-AADEA7395CF0}" dt="2023-05-10T13:03:00.935" v="211" actId="478"/>
          <ac:spMkLst>
            <pc:docMk/>
            <pc:sldMk cId="4065429497" sldId="257"/>
            <ac:spMk id="9" creationId="{E4798B22-99A7-40E5-E61C-9CBC7DD0F724}"/>
          </ac:spMkLst>
        </pc:spChg>
        <pc:spChg chg="mod">
          <ac:chgData name="八谷　一貴" userId="45bf9650-8f67-4450-95e3-b229be3968f7" providerId="ADAL" clId="{5E167E4E-EF5D-FC4D-8A42-AADEA7395CF0}" dt="2023-05-11T09:22:33.393" v="296" actId="1035"/>
          <ac:spMkLst>
            <pc:docMk/>
            <pc:sldMk cId="4065429497" sldId="257"/>
            <ac:spMk id="13" creationId="{6856A731-A75D-0C44-C355-1D7E4112571C}"/>
          </ac:spMkLst>
        </pc:spChg>
        <pc:spChg chg="del">
          <ac:chgData name="八谷　一貴" userId="45bf9650-8f67-4450-95e3-b229be3968f7" providerId="ADAL" clId="{5E167E4E-EF5D-FC4D-8A42-AADEA7395CF0}" dt="2023-05-11T09:22:28.905" v="282" actId="478"/>
          <ac:spMkLst>
            <pc:docMk/>
            <pc:sldMk cId="4065429497" sldId="257"/>
            <ac:spMk id="21" creationId="{0B017195-9E99-C47B-8C8F-CEB99729EE70}"/>
          </ac:spMkLst>
        </pc:spChg>
        <pc:spChg chg="del mod">
          <ac:chgData name="八谷　一貴" userId="45bf9650-8f67-4450-95e3-b229be3968f7" providerId="ADAL" clId="{5E167E4E-EF5D-FC4D-8A42-AADEA7395CF0}" dt="2023-05-11T09:54:38.103" v="356" actId="478"/>
          <ac:spMkLst>
            <pc:docMk/>
            <pc:sldMk cId="4065429497" sldId="257"/>
            <ac:spMk id="31" creationId="{CEF57C26-34E5-BF65-9D1D-30F2D8C9E16E}"/>
          </ac:spMkLst>
        </pc:spChg>
        <pc:spChg chg="add del">
          <ac:chgData name="八谷　一貴" userId="45bf9650-8f67-4450-95e3-b229be3968f7" providerId="ADAL" clId="{5E167E4E-EF5D-FC4D-8A42-AADEA7395CF0}" dt="2023-05-11T09:53:58.359" v="346" actId="478"/>
          <ac:spMkLst>
            <pc:docMk/>
            <pc:sldMk cId="4065429497" sldId="257"/>
            <ac:spMk id="33" creationId="{B26D03B7-9B0C-4987-8F7A-3F222CF3A2D1}"/>
          </ac:spMkLst>
        </pc:spChg>
        <pc:spChg chg="del">
          <ac:chgData name="八谷　一貴" userId="45bf9650-8f67-4450-95e3-b229be3968f7" providerId="ADAL" clId="{5E167E4E-EF5D-FC4D-8A42-AADEA7395CF0}" dt="2023-05-11T09:51:56.894" v="297" actId="478"/>
          <ac:spMkLst>
            <pc:docMk/>
            <pc:sldMk cId="4065429497" sldId="257"/>
            <ac:spMk id="34" creationId="{DA932D3B-28B3-A597-2234-C4E28E749A7B}"/>
          </ac:spMkLst>
        </pc:spChg>
        <pc:spChg chg="mod">
          <ac:chgData name="八谷　一貴" userId="45bf9650-8f67-4450-95e3-b229be3968f7" providerId="ADAL" clId="{5E167E4E-EF5D-FC4D-8A42-AADEA7395CF0}" dt="2023-05-11T09:54:59.367" v="362" actId="1076"/>
          <ac:spMkLst>
            <pc:docMk/>
            <pc:sldMk cId="4065429497" sldId="257"/>
            <ac:spMk id="35" creationId="{2A20C07D-4A40-A57E-53AA-AD413E795A9E}"/>
          </ac:spMkLst>
        </pc:spChg>
        <pc:spChg chg="mod">
          <ac:chgData name="八谷　一貴" userId="45bf9650-8f67-4450-95e3-b229be3968f7" providerId="ADAL" clId="{5E167E4E-EF5D-FC4D-8A42-AADEA7395CF0}" dt="2023-05-11T09:55:15.788" v="366" actId="1076"/>
          <ac:spMkLst>
            <pc:docMk/>
            <pc:sldMk cId="4065429497" sldId="257"/>
            <ac:spMk id="83" creationId="{E65B89E8-F25A-9529-51A3-CE11F4E3898C}"/>
          </ac:spMkLst>
        </pc:spChg>
        <pc:spChg chg="mod">
          <ac:chgData name="八谷　一貴" userId="45bf9650-8f67-4450-95e3-b229be3968f7" providerId="ADAL" clId="{5E167E4E-EF5D-FC4D-8A42-AADEA7395CF0}" dt="2023-05-11T09:55:15.788" v="366" actId="1076"/>
          <ac:spMkLst>
            <pc:docMk/>
            <pc:sldMk cId="4065429497" sldId="257"/>
            <ac:spMk id="84" creationId="{4DD31E92-5208-12B4-7216-DEB4BCB0774C}"/>
          </ac:spMkLst>
        </pc:spChg>
        <pc:spChg chg="mod">
          <ac:chgData name="八谷　一貴" userId="45bf9650-8f67-4450-95e3-b229be3968f7" providerId="ADAL" clId="{5E167E4E-EF5D-FC4D-8A42-AADEA7395CF0}" dt="2023-05-11T09:55:15.788" v="366" actId="1076"/>
          <ac:spMkLst>
            <pc:docMk/>
            <pc:sldMk cId="4065429497" sldId="257"/>
            <ac:spMk id="85" creationId="{3E3A3432-8783-4BAB-6AF1-B62255ABF6CD}"/>
          </ac:spMkLst>
        </pc:spChg>
        <pc:graphicFrameChg chg="add mod">
          <ac:chgData name="八谷　一貴" userId="45bf9650-8f67-4450-95e3-b229be3968f7" providerId="ADAL" clId="{5E167E4E-EF5D-FC4D-8A42-AADEA7395CF0}" dt="2023-05-11T09:54:55.168" v="361" actId="14100"/>
          <ac:graphicFrameMkLst>
            <pc:docMk/>
            <pc:sldMk cId="4065429497" sldId="257"/>
            <ac:graphicFrameMk id="3" creationId="{2AAAD7F1-84A7-2F43-230C-FFE489824174}"/>
          </ac:graphicFrameMkLst>
        </pc:graphicFrameChg>
        <pc:graphicFrameChg chg="del">
          <ac:chgData name="八谷　一貴" userId="45bf9650-8f67-4450-95e3-b229be3968f7" providerId="ADAL" clId="{5E167E4E-EF5D-FC4D-8A42-AADEA7395CF0}" dt="2023-05-11T09:54:11.738" v="351" actId="478"/>
          <ac:graphicFrameMkLst>
            <pc:docMk/>
            <pc:sldMk cId="4065429497" sldId="257"/>
            <ac:graphicFrameMk id="5" creationId="{9B3D1DD0-376E-526F-9487-6C259F853A0E}"/>
          </ac:graphicFrameMkLst>
        </pc:graphicFrameChg>
        <pc:picChg chg="mod">
          <ac:chgData name="八谷　一貴" userId="45bf9650-8f67-4450-95e3-b229be3968f7" providerId="ADAL" clId="{5E167E4E-EF5D-FC4D-8A42-AADEA7395CF0}" dt="2023-05-11T09:22:33.393" v="296" actId="1035"/>
          <ac:picMkLst>
            <pc:docMk/>
            <pc:sldMk cId="4065429497" sldId="257"/>
            <ac:picMk id="7" creationId="{D6E71D1F-2DBC-7482-F831-479231BFECC9}"/>
          </ac:picMkLst>
        </pc:picChg>
        <pc:picChg chg="del">
          <ac:chgData name="八谷　一貴" userId="45bf9650-8f67-4450-95e3-b229be3968f7" providerId="ADAL" clId="{5E167E4E-EF5D-FC4D-8A42-AADEA7395CF0}" dt="2023-05-11T09:22:28.905" v="282" actId="478"/>
          <ac:picMkLst>
            <pc:docMk/>
            <pc:sldMk cId="4065429497" sldId="257"/>
            <ac:picMk id="20" creationId="{69B49DD4-825D-0C28-B9D6-E67E7DB167FC}"/>
          </ac:picMkLst>
        </pc:picChg>
      </pc:sldChg>
      <pc:sldChg chg="modSp mod">
        <pc:chgData name="八谷　一貴" userId="45bf9650-8f67-4450-95e3-b229be3968f7" providerId="ADAL" clId="{5E167E4E-EF5D-FC4D-8A42-AADEA7395CF0}" dt="2023-05-10T09:29:13.258" v="205" actId="1036"/>
        <pc:sldMkLst>
          <pc:docMk/>
          <pc:sldMk cId="811284552" sldId="259"/>
        </pc:sldMkLst>
        <pc:spChg chg="mod">
          <ac:chgData name="八谷　一貴" userId="45bf9650-8f67-4450-95e3-b229be3968f7" providerId="ADAL" clId="{5E167E4E-EF5D-FC4D-8A42-AADEA7395CF0}" dt="2023-05-10T09:29:13.258" v="205" actId="1036"/>
          <ac:spMkLst>
            <pc:docMk/>
            <pc:sldMk cId="811284552" sldId="259"/>
            <ac:spMk id="16" creationId="{CA6C1AFC-E897-C4E2-9FC5-C8FF4FDC11B9}"/>
          </ac:spMkLst>
        </pc:spChg>
      </pc:sldChg>
      <pc:sldChg chg="delSp mod">
        <pc:chgData name="八谷　一貴" userId="45bf9650-8f67-4450-95e3-b229be3968f7" providerId="ADAL" clId="{5E167E4E-EF5D-FC4D-8A42-AADEA7395CF0}" dt="2023-05-10T09:57:58.332" v="206" actId="478"/>
        <pc:sldMkLst>
          <pc:docMk/>
          <pc:sldMk cId="2271243315" sldId="261"/>
        </pc:sldMkLst>
        <pc:spChg chg="del">
          <ac:chgData name="八谷　一貴" userId="45bf9650-8f67-4450-95e3-b229be3968f7" providerId="ADAL" clId="{5E167E4E-EF5D-FC4D-8A42-AADEA7395CF0}" dt="2023-05-10T09:57:58.332" v="206" actId="478"/>
          <ac:spMkLst>
            <pc:docMk/>
            <pc:sldMk cId="2271243315" sldId="261"/>
            <ac:spMk id="14" creationId="{4F0C0A9C-A0C7-E083-AC1B-5818E038769C}"/>
          </ac:spMkLst>
        </pc:spChg>
      </pc:sldChg>
      <pc:sldChg chg="addSp delSp modSp mod">
        <pc:chgData name="八谷　一貴" userId="45bf9650-8f67-4450-95e3-b229be3968f7" providerId="ADAL" clId="{5E167E4E-EF5D-FC4D-8A42-AADEA7395CF0}" dt="2023-05-10T13:06:04.975" v="278" actId="478"/>
        <pc:sldMkLst>
          <pc:docMk/>
          <pc:sldMk cId="3692290771" sldId="262"/>
        </pc:sldMkLst>
        <pc:spChg chg="del">
          <ac:chgData name="八谷　一貴" userId="45bf9650-8f67-4450-95e3-b229be3968f7" providerId="ADAL" clId="{5E167E4E-EF5D-FC4D-8A42-AADEA7395CF0}" dt="2023-05-10T13:06:04.975" v="278" actId="478"/>
          <ac:spMkLst>
            <pc:docMk/>
            <pc:sldMk cId="3692290771" sldId="262"/>
            <ac:spMk id="4" creationId="{A2732772-3B54-3729-1D3C-BC1C666EC57D}"/>
          </ac:spMkLst>
        </pc:spChg>
        <pc:spChg chg="add del mod">
          <ac:chgData name="八谷　一貴" userId="45bf9650-8f67-4450-95e3-b229be3968f7" providerId="ADAL" clId="{5E167E4E-EF5D-FC4D-8A42-AADEA7395CF0}" dt="2023-05-10T01:20:26.805" v="184" actId="478"/>
          <ac:spMkLst>
            <pc:docMk/>
            <pc:sldMk cId="3692290771" sldId="262"/>
            <ac:spMk id="10" creationId="{22245B2A-9306-FC98-56C8-B724A078551F}"/>
          </ac:spMkLst>
        </pc:spChg>
        <pc:cxnChg chg="add mod">
          <ac:chgData name="八谷　一貴" userId="45bf9650-8f67-4450-95e3-b229be3968f7" providerId="ADAL" clId="{5E167E4E-EF5D-FC4D-8A42-AADEA7395CF0}" dt="2023-05-10T13:05:58.844" v="277" actId="1038"/>
          <ac:cxnSpMkLst>
            <pc:docMk/>
            <pc:sldMk cId="3692290771" sldId="262"/>
            <ac:cxnSpMk id="10" creationId="{517C39E5-5A99-E5A6-F8E5-030D9FCC6F6B}"/>
          </ac:cxnSpMkLst>
        </pc:cxnChg>
        <pc:cxnChg chg="add mod">
          <ac:chgData name="八谷　一貴" userId="45bf9650-8f67-4450-95e3-b229be3968f7" providerId="ADAL" clId="{5E167E4E-EF5D-FC4D-8A42-AADEA7395CF0}" dt="2023-05-10T13:05:58.844" v="277" actId="1038"/>
          <ac:cxnSpMkLst>
            <pc:docMk/>
            <pc:sldMk cId="3692290771" sldId="262"/>
            <ac:cxnSpMk id="13" creationId="{60DD0826-18D7-6B14-64E3-E5D3B807FFB4}"/>
          </ac:cxnSpMkLst>
        </pc:cxnChg>
        <pc:cxnChg chg="add mod">
          <ac:chgData name="八谷　一貴" userId="45bf9650-8f67-4450-95e3-b229be3968f7" providerId="ADAL" clId="{5E167E4E-EF5D-FC4D-8A42-AADEA7395CF0}" dt="2023-05-10T13:05:58.844" v="277" actId="1038"/>
          <ac:cxnSpMkLst>
            <pc:docMk/>
            <pc:sldMk cId="3692290771" sldId="262"/>
            <ac:cxnSpMk id="28" creationId="{F048BBF3-DBAE-FA34-2FF7-BA53D01D4307}"/>
          </ac:cxnSpMkLst>
        </pc:cxnChg>
        <pc:cxnChg chg="add mod">
          <ac:chgData name="八谷　一貴" userId="45bf9650-8f67-4450-95e3-b229be3968f7" providerId="ADAL" clId="{5E167E4E-EF5D-FC4D-8A42-AADEA7395CF0}" dt="2023-05-10T13:05:58.844" v="277" actId="1038"/>
          <ac:cxnSpMkLst>
            <pc:docMk/>
            <pc:sldMk cId="3692290771" sldId="262"/>
            <ac:cxnSpMk id="29" creationId="{30F3ECB1-E7C4-FE61-5F59-43D0ED89F1C9}"/>
          </ac:cxnSpMkLst>
        </pc:cxnChg>
        <pc:cxnChg chg="add mod">
          <ac:chgData name="八谷　一貴" userId="45bf9650-8f67-4450-95e3-b229be3968f7" providerId="ADAL" clId="{5E167E4E-EF5D-FC4D-8A42-AADEA7395CF0}" dt="2023-05-10T13:05:58.844" v="277" actId="1038"/>
          <ac:cxnSpMkLst>
            <pc:docMk/>
            <pc:sldMk cId="3692290771" sldId="262"/>
            <ac:cxnSpMk id="30" creationId="{316E0621-0189-0B5D-3DC4-61B36B84E310}"/>
          </ac:cxnSpMkLst>
        </pc:cxnChg>
        <pc:cxnChg chg="add mod">
          <ac:chgData name="八谷　一貴" userId="45bf9650-8f67-4450-95e3-b229be3968f7" providerId="ADAL" clId="{5E167E4E-EF5D-FC4D-8A42-AADEA7395CF0}" dt="2023-05-10T13:05:58.844" v="277" actId="1038"/>
          <ac:cxnSpMkLst>
            <pc:docMk/>
            <pc:sldMk cId="3692290771" sldId="262"/>
            <ac:cxnSpMk id="31" creationId="{BD56369C-50D3-2DE5-91C4-403E2AFE5E7D}"/>
          </ac:cxnSpMkLst>
        </pc:cxnChg>
      </pc:sldChg>
      <pc:sldChg chg="delSp modSp mod ord">
        <pc:chgData name="八谷　一貴" userId="45bf9650-8f67-4450-95e3-b229be3968f7" providerId="ADAL" clId="{5E167E4E-EF5D-FC4D-8A42-AADEA7395CF0}" dt="2023-05-10T13:06:20.682" v="281" actId="478"/>
        <pc:sldMkLst>
          <pc:docMk/>
          <pc:sldMk cId="2442647023" sldId="263"/>
        </pc:sldMkLst>
        <pc:spChg chg="del mod">
          <ac:chgData name="八谷　一貴" userId="45bf9650-8f67-4450-95e3-b229be3968f7" providerId="ADAL" clId="{5E167E4E-EF5D-FC4D-8A42-AADEA7395CF0}" dt="2023-05-10T13:06:20.682" v="281" actId="478"/>
          <ac:spMkLst>
            <pc:docMk/>
            <pc:sldMk cId="2442647023" sldId="263"/>
            <ac:spMk id="3" creationId="{3EBCFC2E-16B4-16E7-6A0D-CF12DBF15236}"/>
          </ac:spMkLst>
        </pc:spChg>
        <pc:spChg chg="mod">
          <ac:chgData name="八谷　一貴" userId="45bf9650-8f67-4450-95e3-b229be3968f7" providerId="ADAL" clId="{5E167E4E-EF5D-FC4D-8A42-AADEA7395CF0}" dt="2023-05-10T07:19:33.024" v="203" actId="20577"/>
          <ac:spMkLst>
            <pc:docMk/>
            <pc:sldMk cId="2442647023" sldId="263"/>
            <ac:spMk id="25" creationId="{E75A0186-6932-4913-3C25-D22DFFFF1302}"/>
          </ac:spMkLst>
        </pc:spChg>
        <pc:spChg chg="del">
          <ac:chgData name="八谷　一貴" userId="45bf9650-8f67-4450-95e3-b229be3968f7" providerId="ADAL" clId="{5E167E4E-EF5D-FC4D-8A42-AADEA7395CF0}" dt="2023-05-10T04:29:37.199" v="185" actId="478"/>
          <ac:spMkLst>
            <pc:docMk/>
            <pc:sldMk cId="2442647023" sldId="263"/>
            <ac:spMk id="46" creationId="{F964A6BD-D5B0-D3A0-4D00-6E56F539FD6C}"/>
          </ac:spMkLst>
        </pc:spChg>
      </pc:sldChg>
      <pc:sldChg chg="addSp delSp modSp mod">
        <pc:chgData name="八谷　一貴" userId="45bf9650-8f67-4450-95e3-b229be3968f7" providerId="ADAL" clId="{5E167E4E-EF5D-FC4D-8A42-AADEA7395CF0}" dt="2023-05-08T03:58:44.619" v="146" actId="1038"/>
        <pc:sldMkLst>
          <pc:docMk/>
          <pc:sldMk cId="4059568831" sldId="266"/>
        </pc:sldMkLst>
        <pc:spChg chg="mod">
          <ac:chgData name="八谷　一貴" userId="45bf9650-8f67-4450-95e3-b229be3968f7" providerId="ADAL" clId="{5E167E4E-EF5D-FC4D-8A42-AADEA7395CF0}" dt="2023-05-08T03:58:40.290" v="139" actId="552"/>
          <ac:spMkLst>
            <pc:docMk/>
            <pc:sldMk cId="4059568831" sldId="266"/>
            <ac:spMk id="2" creationId="{FB0C06A1-8496-1090-7A3E-8AC76AA3F9DB}"/>
          </ac:spMkLst>
        </pc:spChg>
        <pc:spChg chg="mod">
          <ac:chgData name="八谷　一貴" userId="45bf9650-8f67-4450-95e3-b229be3968f7" providerId="ADAL" clId="{5E167E4E-EF5D-FC4D-8A42-AADEA7395CF0}" dt="2023-05-08T03:58:40.290" v="139" actId="552"/>
          <ac:spMkLst>
            <pc:docMk/>
            <pc:sldMk cId="4059568831" sldId="266"/>
            <ac:spMk id="3" creationId="{F4576693-8D67-A7D3-2871-594D004FEB4E}"/>
          </ac:spMkLst>
        </pc:spChg>
        <pc:spChg chg="mod">
          <ac:chgData name="八谷　一貴" userId="45bf9650-8f67-4450-95e3-b229be3968f7" providerId="ADAL" clId="{5E167E4E-EF5D-FC4D-8A42-AADEA7395CF0}" dt="2023-05-08T03:58:23.605" v="132" actId="1035"/>
          <ac:spMkLst>
            <pc:docMk/>
            <pc:sldMk cId="4059568831" sldId="266"/>
            <ac:spMk id="4" creationId="{0A23331B-430B-7895-FC34-09C60219C9F5}"/>
          </ac:spMkLst>
        </pc:spChg>
        <pc:spChg chg="mod">
          <ac:chgData name="八谷　一貴" userId="45bf9650-8f67-4450-95e3-b229be3968f7" providerId="ADAL" clId="{5E167E4E-EF5D-FC4D-8A42-AADEA7395CF0}" dt="2023-05-08T03:58:23.605" v="132" actId="1035"/>
          <ac:spMkLst>
            <pc:docMk/>
            <pc:sldMk cId="4059568831" sldId="266"/>
            <ac:spMk id="5" creationId="{192D6A9D-F1AB-767D-90D5-3C5FEB8122BD}"/>
          </ac:spMkLst>
        </pc:spChg>
        <pc:spChg chg="mod">
          <ac:chgData name="八谷　一貴" userId="45bf9650-8f67-4450-95e3-b229be3968f7" providerId="ADAL" clId="{5E167E4E-EF5D-FC4D-8A42-AADEA7395CF0}" dt="2023-05-08T03:58:23.605" v="132" actId="1035"/>
          <ac:spMkLst>
            <pc:docMk/>
            <pc:sldMk cId="4059568831" sldId="266"/>
            <ac:spMk id="16" creationId="{6DF28135-B6C4-703F-85CA-9D530B547875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27" creationId="{80E069ED-BF0B-6594-F278-57D32953740B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28" creationId="{81817F64-65EB-ED5B-0342-F19341A090F4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29" creationId="{F0E03C6E-DBF6-DA22-B0FF-9D60FA7EBF28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0" creationId="{9A82895A-7D4C-998E-C728-AA5FB839DD6A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1" creationId="{589EF665-B107-8230-DB10-2E8F21201510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2" creationId="{080E9619-0208-1015-94AF-2B868EAA9612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3" creationId="{439138F8-7695-A8D1-84FA-77EA87688E0E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4" creationId="{F4D3BA19-9B40-CBB1-70F8-05DB795D8496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5" creationId="{8AA04F69-60DA-C08B-2187-64FEE6C74FBE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6" creationId="{89EB9557-45BF-4F7A-290B-17C11C9994C5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7" creationId="{AC9D4E2D-7E54-2829-B77C-A9C0407D11D9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8" creationId="{A90549CC-3625-5ADA-FFBA-B1E7C89E5EE9}"/>
          </ac:spMkLst>
        </pc:spChg>
        <pc:spChg chg="mod">
          <ac:chgData name="八谷　一貴" userId="45bf9650-8f67-4450-95e3-b229be3968f7" providerId="ADAL" clId="{5E167E4E-EF5D-FC4D-8A42-AADEA7395CF0}" dt="2023-05-08T03:58:44.619" v="146" actId="1038"/>
          <ac:spMkLst>
            <pc:docMk/>
            <pc:sldMk cId="4059568831" sldId="266"/>
            <ac:spMk id="39" creationId="{A3B1C5AB-629B-A037-27D6-F3039321ADAE}"/>
          </ac:spMkLst>
        </pc:spChg>
        <pc:spChg chg="del">
          <ac:chgData name="八谷　一貴" userId="45bf9650-8f67-4450-95e3-b229be3968f7" providerId="ADAL" clId="{5E167E4E-EF5D-FC4D-8A42-AADEA7395CF0}" dt="2023-05-08T03:54:28.024" v="26" actId="478"/>
          <ac:spMkLst>
            <pc:docMk/>
            <pc:sldMk cId="4059568831" sldId="266"/>
            <ac:spMk id="44" creationId="{5C90A7D3-F155-A4FA-563B-09ED05704D13}"/>
          </ac:spMkLst>
        </pc:spChg>
        <pc:spChg chg="mod">
          <ac:chgData name="八谷　一貴" userId="45bf9650-8f67-4450-95e3-b229be3968f7" providerId="ADAL" clId="{5E167E4E-EF5D-FC4D-8A42-AADEA7395CF0}" dt="2023-05-08T03:55:55.646" v="47" actId="408"/>
          <ac:spMkLst>
            <pc:docMk/>
            <pc:sldMk cId="4059568831" sldId="266"/>
            <ac:spMk id="45" creationId="{C7028530-EED9-13E5-15D6-32ED02035259}"/>
          </ac:spMkLst>
        </pc:spChg>
        <pc:spChg chg="mod">
          <ac:chgData name="八谷　一貴" userId="45bf9650-8f67-4450-95e3-b229be3968f7" providerId="ADAL" clId="{5E167E4E-EF5D-FC4D-8A42-AADEA7395CF0}" dt="2023-05-08T03:55:55.646" v="47" actId="408"/>
          <ac:spMkLst>
            <pc:docMk/>
            <pc:sldMk cId="4059568831" sldId="266"/>
            <ac:spMk id="46" creationId="{5C2B9017-22EE-1425-F840-7E1E9199AC26}"/>
          </ac:spMkLst>
        </pc:spChg>
        <pc:spChg chg="mod">
          <ac:chgData name="八谷　一貴" userId="45bf9650-8f67-4450-95e3-b229be3968f7" providerId="ADAL" clId="{5E167E4E-EF5D-FC4D-8A42-AADEA7395CF0}" dt="2023-05-08T03:55:55.646" v="47" actId="408"/>
          <ac:spMkLst>
            <pc:docMk/>
            <pc:sldMk cId="4059568831" sldId="266"/>
            <ac:spMk id="47" creationId="{7245709D-FF01-8117-3F1B-6E9DA9AF5EA9}"/>
          </ac:spMkLst>
        </pc:spChg>
        <pc:spChg chg="mod">
          <ac:chgData name="八谷　一貴" userId="45bf9650-8f67-4450-95e3-b229be3968f7" providerId="ADAL" clId="{5E167E4E-EF5D-FC4D-8A42-AADEA7395CF0}" dt="2023-05-08T03:55:55.646" v="47" actId="408"/>
          <ac:spMkLst>
            <pc:docMk/>
            <pc:sldMk cId="4059568831" sldId="266"/>
            <ac:spMk id="48" creationId="{BF6DD082-3651-B1A2-726F-FCA9D6BAF06D}"/>
          </ac:spMkLst>
        </pc:spChg>
        <pc:spChg chg="mod">
          <ac:chgData name="八谷　一貴" userId="45bf9650-8f67-4450-95e3-b229be3968f7" providerId="ADAL" clId="{5E167E4E-EF5D-FC4D-8A42-AADEA7395CF0}" dt="2023-05-08T03:55:55.646" v="47" actId="408"/>
          <ac:spMkLst>
            <pc:docMk/>
            <pc:sldMk cId="4059568831" sldId="266"/>
            <ac:spMk id="49" creationId="{233EF77F-58B0-0C9A-CF2C-7EFB01DD5A1F}"/>
          </ac:spMkLst>
        </pc:spChg>
        <pc:spChg chg="mod">
          <ac:chgData name="八谷　一貴" userId="45bf9650-8f67-4450-95e3-b229be3968f7" providerId="ADAL" clId="{5E167E4E-EF5D-FC4D-8A42-AADEA7395CF0}" dt="2023-05-08T03:55:55.646" v="47" actId="408"/>
          <ac:spMkLst>
            <pc:docMk/>
            <pc:sldMk cId="4059568831" sldId="266"/>
            <ac:spMk id="50" creationId="{982ABCBA-4C38-550D-4BB5-AE51C88EE125}"/>
          </ac:spMkLst>
        </pc:spChg>
        <pc:spChg chg="mod">
          <ac:chgData name="八谷　一貴" userId="45bf9650-8f67-4450-95e3-b229be3968f7" providerId="ADAL" clId="{5E167E4E-EF5D-FC4D-8A42-AADEA7395CF0}" dt="2023-05-08T03:55:55.646" v="47" actId="408"/>
          <ac:spMkLst>
            <pc:docMk/>
            <pc:sldMk cId="4059568831" sldId="266"/>
            <ac:spMk id="51" creationId="{C5635B2F-2BE5-7C75-EAB9-3128575F941F}"/>
          </ac:spMkLst>
        </pc:spChg>
        <pc:spChg chg="del">
          <ac:chgData name="八谷　一貴" userId="45bf9650-8f67-4450-95e3-b229be3968f7" providerId="ADAL" clId="{5E167E4E-EF5D-FC4D-8A42-AADEA7395CF0}" dt="2023-05-08T03:56:28.725" v="60" actId="478"/>
          <ac:spMkLst>
            <pc:docMk/>
            <pc:sldMk cId="4059568831" sldId="266"/>
            <ac:spMk id="52" creationId="{D2F4F9BC-63BB-D309-CC53-851177EE8C33}"/>
          </ac:spMkLst>
        </pc:spChg>
        <pc:spChg chg="mod">
          <ac:chgData name="八谷　一貴" userId="45bf9650-8f67-4450-95e3-b229be3968f7" providerId="ADAL" clId="{5E167E4E-EF5D-FC4D-8A42-AADEA7395CF0}" dt="2023-05-08T03:56:39.556" v="66" actId="408"/>
          <ac:spMkLst>
            <pc:docMk/>
            <pc:sldMk cId="4059568831" sldId="266"/>
            <ac:spMk id="53" creationId="{93A7B4BF-3296-C937-BE14-7F789C8B8876}"/>
          </ac:spMkLst>
        </pc:spChg>
        <pc:spChg chg="mod">
          <ac:chgData name="八谷　一貴" userId="45bf9650-8f67-4450-95e3-b229be3968f7" providerId="ADAL" clId="{5E167E4E-EF5D-FC4D-8A42-AADEA7395CF0}" dt="2023-05-08T03:56:39.556" v="66" actId="408"/>
          <ac:spMkLst>
            <pc:docMk/>
            <pc:sldMk cId="4059568831" sldId="266"/>
            <ac:spMk id="54" creationId="{84F1F8F8-0C21-BFC9-FC73-0E449616C27F}"/>
          </ac:spMkLst>
        </pc:spChg>
        <pc:spChg chg="mod">
          <ac:chgData name="八谷　一貴" userId="45bf9650-8f67-4450-95e3-b229be3968f7" providerId="ADAL" clId="{5E167E4E-EF5D-FC4D-8A42-AADEA7395CF0}" dt="2023-05-08T03:56:39.556" v="66" actId="408"/>
          <ac:spMkLst>
            <pc:docMk/>
            <pc:sldMk cId="4059568831" sldId="266"/>
            <ac:spMk id="55" creationId="{2FB7FEFC-99E2-00FB-882D-0792A674D7F1}"/>
          </ac:spMkLst>
        </pc:spChg>
        <pc:spChg chg="mod">
          <ac:chgData name="八谷　一貴" userId="45bf9650-8f67-4450-95e3-b229be3968f7" providerId="ADAL" clId="{5E167E4E-EF5D-FC4D-8A42-AADEA7395CF0}" dt="2023-05-08T03:56:39.556" v="66" actId="408"/>
          <ac:spMkLst>
            <pc:docMk/>
            <pc:sldMk cId="4059568831" sldId="266"/>
            <ac:spMk id="56" creationId="{9BFCD0F5-2B23-2101-9ED7-EC21390EDA9C}"/>
          </ac:spMkLst>
        </pc:spChg>
        <pc:spChg chg="mod">
          <ac:chgData name="八谷　一貴" userId="45bf9650-8f67-4450-95e3-b229be3968f7" providerId="ADAL" clId="{5E167E4E-EF5D-FC4D-8A42-AADEA7395CF0}" dt="2023-05-08T03:56:39.556" v="66" actId="408"/>
          <ac:spMkLst>
            <pc:docMk/>
            <pc:sldMk cId="4059568831" sldId="266"/>
            <ac:spMk id="57" creationId="{E8B04F1F-F939-0FB7-371C-B845D11B7533}"/>
          </ac:spMkLst>
        </pc:spChg>
        <pc:spChg chg="mod">
          <ac:chgData name="八谷　一貴" userId="45bf9650-8f67-4450-95e3-b229be3968f7" providerId="ADAL" clId="{5E167E4E-EF5D-FC4D-8A42-AADEA7395CF0}" dt="2023-05-08T03:56:39.556" v="66" actId="408"/>
          <ac:spMkLst>
            <pc:docMk/>
            <pc:sldMk cId="4059568831" sldId="266"/>
            <ac:spMk id="58" creationId="{28C437E7-6DA4-892D-7E85-D5ABD2E04DDB}"/>
          </ac:spMkLst>
        </pc:spChg>
        <pc:spChg chg="mod">
          <ac:chgData name="八谷　一貴" userId="45bf9650-8f67-4450-95e3-b229be3968f7" providerId="ADAL" clId="{5E167E4E-EF5D-FC4D-8A42-AADEA7395CF0}" dt="2023-05-08T03:56:39.556" v="66" actId="408"/>
          <ac:spMkLst>
            <pc:docMk/>
            <pc:sldMk cId="4059568831" sldId="266"/>
            <ac:spMk id="59" creationId="{C8394F99-0B2F-A96F-0ECF-D5F458D54B84}"/>
          </ac:spMkLst>
        </pc:spChg>
        <pc:spChg chg="del">
          <ac:chgData name="八谷　一貴" userId="45bf9650-8f67-4450-95e3-b229be3968f7" providerId="ADAL" clId="{5E167E4E-EF5D-FC4D-8A42-AADEA7395CF0}" dt="2023-05-08T03:56:45.903" v="67" actId="478"/>
          <ac:spMkLst>
            <pc:docMk/>
            <pc:sldMk cId="4059568831" sldId="266"/>
            <ac:spMk id="60" creationId="{4E4A64CD-42F5-5D50-3A76-C17E08D5F918}"/>
          </ac:spMkLst>
        </pc:spChg>
        <pc:spChg chg="mod">
          <ac:chgData name="八谷　一貴" userId="45bf9650-8f67-4450-95e3-b229be3968f7" providerId="ADAL" clId="{5E167E4E-EF5D-FC4D-8A42-AADEA7395CF0}" dt="2023-05-08T03:56:57.705" v="79" actId="408"/>
          <ac:spMkLst>
            <pc:docMk/>
            <pc:sldMk cId="4059568831" sldId="266"/>
            <ac:spMk id="61" creationId="{6126966B-4675-0CA0-B09C-A2EB11D6B080}"/>
          </ac:spMkLst>
        </pc:spChg>
        <pc:spChg chg="mod">
          <ac:chgData name="八谷　一貴" userId="45bf9650-8f67-4450-95e3-b229be3968f7" providerId="ADAL" clId="{5E167E4E-EF5D-FC4D-8A42-AADEA7395CF0}" dt="2023-05-08T03:56:57.705" v="79" actId="408"/>
          <ac:spMkLst>
            <pc:docMk/>
            <pc:sldMk cId="4059568831" sldId="266"/>
            <ac:spMk id="62" creationId="{6E1ABA7C-0775-160F-89F3-8BFB81828B0C}"/>
          </ac:spMkLst>
        </pc:spChg>
        <pc:spChg chg="mod">
          <ac:chgData name="八谷　一貴" userId="45bf9650-8f67-4450-95e3-b229be3968f7" providerId="ADAL" clId="{5E167E4E-EF5D-FC4D-8A42-AADEA7395CF0}" dt="2023-05-08T03:56:57.705" v="79" actId="408"/>
          <ac:spMkLst>
            <pc:docMk/>
            <pc:sldMk cId="4059568831" sldId="266"/>
            <ac:spMk id="63" creationId="{72C1EAAD-D671-7402-EE4F-491663D9FC88}"/>
          </ac:spMkLst>
        </pc:spChg>
        <pc:spChg chg="mod">
          <ac:chgData name="八谷　一貴" userId="45bf9650-8f67-4450-95e3-b229be3968f7" providerId="ADAL" clId="{5E167E4E-EF5D-FC4D-8A42-AADEA7395CF0}" dt="2023-05-08T03:56:57.705" v="79" actId="408"/>
          <ac:spMkLst>
            <pc:docMk/>
            <pc:sldMk cId="4059568831" sldId="266"/>
            <ac:spMk id="128" creationId="{50DBABC3-A8E0-3DBC-A597-B5DA95B50B46}"/>
          </ac:spMkLst>
        </pc:spChg>
        <pc:spChg chg="mod">
          <ac:chgData name="八谷　一貴" userId="45bf9650-8f67-4450-95e3-b229be3968f7" providerId="ADAL" clId="{5E167E4E-EF5D-FC4D-8A42-AADEA7395CF0}" dt="2023-05-08T03:56:57.705" v="79" actId="408"/>
          <ac:spMkLst>
            <pc:docMk/>
            <pc:sldMk cId="4059568831" sldId="266"/>
            <ac:spMk id="129" creationId="{4C8A763C-9DAA-B1A7-4EA6-6456674447E9}"/>
          </ac:spMkLst>
        </pc:spChg>
        <pc:spChg chg="mod">
          <ac:chgData name="八谷　一貴" userId="45bf9650-8f67-4450-95e3-b229be3968f7" providerId="ADAL" clId="{5E167E4E-EF5D-FC4D-8A42-AADEA7395CF0}" dt="2023-05-08T03:56:57.705" v="79" actId="408"/>
          <ac:spMkLst>
            <pc:docMk/>
            <pc:sldMk cId="4059568831" sldId="266"/>
            <ac:spMk id="130" creationId="{378BB685-ED56-746E-A56B-0B17194BD23C}"/>
          </ac:spMkLst>
        </pc:spChg>
        <pc:spChg chg="mod">
          <ac:chgData name="八谷　一貴" userId="45bf9650-8f67-4450-95e3-b229be3968f7" providerId="ADAL" clId="{5E167E4E-EF5D-FC4D-8A42-AADEA7395CF0}" dt="2023-05-08T03:56:57.705" v="79" actId="408"/>
          <ac:spMkLst>
            <pc:docMk/>
            <pc:sldMk cId="4059568831" sldId="266"/>
            <ac:spMk id="131" creationId="{F3BAD239-EE29-4326-5BC7-5D183BB4AC3B}"/>
          </ac:spMkLst>
        </pc:spChg>
        <pc:spChg chg="mod">
          <ac:chgData name="八谷　一貴" userId="45bf9650-8f67-4450-95e3-b229be3968f7" providerId="ADAL" clId="{5E167E4E-EF5D-FC4D-8A42-AADEA7395CF0}" dt="2023-05-08T03:56:04.263" v="51" actId="1038"/>
          <ac:spMkLst>
            <pc:docMk/>
            <pc:sldMk cId="4059568831" sldId="266"/>
            <ac:spMk id="138" creationId="{FDB7F0E9-E94E-C1C5-79A2-C2A9704A7E64}"/>
          </ac:spMkLst>
        </pc:spChg>
        <pc:spChg chg="mod">
          <ac:chgData name="八谷　一貴" userId="45bf9650-8f67-4450-95e3-b229be3968f7" providerId="ADAL" clId="{5E167E4E-EF5D-FC4D-8A42-AADEA7395CF0}" dt="2023-05-08T03:57:53.117" v="93" actId="1076"/>
          <ac:spMkLst>
            <pc:docMk/>
            <pc:sldMk cId="4059568831" sldId="266"/>
            <ac:spMk id="139" creationId="{51B4231E-E44F-E85D-0083-5FE59C071617}"/>
          </ac:spMkLst>
        </pc:spChg>
        <pc:spChg chg="del mod">
          <ac:chgData name="八谷　一貴" userId="45bf9650-8f67-4450-95e3-b229be3968f7" providerId="ADAL" clId="{5E167E4E-EF5D-FC4D-8A42-AADEA7395CF0}" dt="2023-05-08T03:58:04.743" v="96" actId="478"/>
          <ac:spMkLst>
            <pc:docMk/>
            <pc:sldMk cId="4059568831" sldId="266"/>
            <ac:spMk id="142" creationId="{290DEFA6-AB44-0AA5-3FE6-4D16975883C5}"/>
          </ac:spMkLst>
        </pc:spChg>
        <pc:spChg chg="del mod">
          <ac:chgData name="八谷　一貴" userId="45bf9650-8f67-4450-95e3-b229be3968f7" providerId="ADAL" clId="{5E167E4E-EF5D-FC4D-8A42-AADEA7395CF0}" dt="2023-05-08T03:58:04.743" v="96" actId="478"/>
          <ac:spMkLst>
            <pc:docMk/>
            <pc:sldMk cId="4059568831" sldId="266"/>
            <ac:spMk id="145" creationId="{3596E6D6-6D2F-D5B9-4861-DB87CC5E06B7}"/>
          </ac:spMkLst>
        </pc:spChg>
        <pc:spChg chg="mod">
          <ac:chgData name="八谷　一貴" userId="45bf9650-8f67-4450-95e3-b229be3968f7" providerId="ADAL" clId="{5E167E4E-EF5D-FC4D-8A42-AADEA7395CF0}" dt="2023-05-08T03:57:42.456" v="92" actId="1035"/>
          <ac:spMkLst>
            <pc:docMk/>
            <pc:sldMk cId="4059568831" sldId="266"/>
            <ac:spMk id="148" creationId="{AD158F43-C48D-8575-683A-A37005DCD1E2}"/>
          </ac:spMkLst>
        </pc:spChg>
        <pc:spChg chg="mod">
          <ac:chgData name="八谷　一貴" userId="45bf9650-8f67-4450-95e3-b229be3968f7" providerId="ADAL" clId="{5E167E4E-EF5D-FC4D-8A42-AADEA7395CF0}" dt="2023-05-08T03:57:42.456" v="92" actId="1035"/>
          <ac:spMkLst>
            <pc:docMk/>
            <pc:sldMk cId="4059568831" sldId="266"/>
            <ac:spMk id="149" creationId="{B203D9B4-821D-C360-7F8B-C64A3C3C343B}"/>
          </ac:spMkLst>
        </pc:spChg>
        <pc:spChg chg="mod">
          <ac:chgData name="八谷　一貴" userId="45bf9650-8f67-4450-95e3-b229be3968f7" providerId="ADAL" clId="{5E167E4E-EF5D-FC4D-8A42-AADEA7395CF0}" dt="2023-05-08T03:57:29.998" v="84" actId="1076"/>
          <ac:spMkLst>
            <pc:docMk/>
            <pc:sldMk cId="4059568831" sldId="266"/>
            <ac:spMk id="151" creationId="{2EA4CDD2-3CD4-3B3B-5E56-4A42AE22E37D}"/>
          </ac:spMkLst>
        </pc:spChg>
        <pc:spChg chg="mod">
          <ac:chgData name="八谷　一貴" userId="45bf9650-8f67-4450-95e3-b229be3968f7" providerId="ADAL" clId="{5E167E4E-EF5D-FC4D-8A42-AADEA7395CF0}" dt="2023-05-08T03:57:32.388" v="85" actId="1076"/>
          <ac:spMkLst>
            <pc:docMk/>
            <pc:sldMk cId="4059568831" sldId="266"/>
            <ac:spMk id="152" creationId="{63141F13-BD95-C9BB-97BD-1CB36BD523E6}"/>
          </ac:spMkLst>
        </pc:spChg>
        <pc:spChg chg="del mod">
          <ac:chgData name="八谷　一貴" userId="45bf9650-8f67-4450-95e3-b229be3968f7" providerId="ADAL" clId="{5E167E4E-EF5D-FC4D-8A42-AADEA7395CF0}" dt="2023-05-08T03:58:04.743" v="96" actId="478"/>
          <ac:spMkLst>
            <pc:docMk/>
            <pc:sldMk cId="4059568831" sldId="266"/>
            <ac:spMk id="154" creationId="{D4364497-EA1B-9CDC-CE03-5760BC2C9160}"/>
          </ac:spMkLst>
        </pc:spChg>
        <pc:spChg chg="mod">
          <ac:chgData name="八谷　一貴" userId="45bf9650-8f67-4450-95e3-b229be3968f7" providerId="ADAL" clId="{5E167E4E-EF5D-FC4D-8A42-AADEA7395CF0}" dt="2023-05-08T03:58:01.915" v="95" actId="1076"/>
          <ac:spMkLst>
            <pc:docMk/>
            <pc:sldMk cId="4059568831" sldId="266"/>
            <ac:spMk id="155" creationId="{B409E92D-8EE7-7591-6F37-7E818A513DDE}"/>
          </ac:spMkLst>
        </pc:spChg>
        <pc:spChg chg="mod">
          <ac:chgData name="八谷　一貴" userId="45bf9650-8f67-4450-95e3-b229be3968f7" providerId="ADAL" clId="{5E167E4E-EF5D-FC4D-8A42-AADEA7395CF0}" dt="2023-05-08T03:57:56.816" v="94" actId="1076"/>
          <ac:spMkLst>
            <pc:docMk/>
            <pc:sldMk cId="4059568831" sldId="266"/>
            <ac:spMk id="156" creationId="{3AFF7AC8-30D0-A305-5EBB-B55FBA3CB918}"/>
          </ac:spMkLst>
        </pc:spChg>
        <pc:graphicFrameChg chg="add mod">
          <ac:chgData name="八谷　一貴" userId="45bf9650-8f67-4450-95e3-b229be3968f7" providerId="ADAL" clId="{5E167E4E-EF5D-FC4D-8A42-AADEA7395CF0}" dt="2023-05-08T03:57:22.468" v="83" actId="167"/>
          <ac:graphicFrameMkLst>
            <pc:docMk/>
            <pc:sldMk cId="4059568831" sldId="266"/>
            <ac:graphicFrameMk id="8" creationId="{C1320254-7856-F346-8485-3BE0D189630B}"/>
          </ac:graphicFrameMkLst>
        </pc:graphicFrameChg>
        <pc:graphicFrameChg chg="add del mod">
          <ac:chgData name="八谷　一貴" userId="45bf9650-8f67-4450-95e3-b229be3968f7" providerId="ADAL" clId="{5E167E4E-EF5D-FC4D-8A42-AADEA7395CF0}" dt="2023-05-08T03:53:58.587" v="19" actId="478"/>
          <ac:graphicFrameMkLst>
            <pc:docMk/>
            <pc:sldMk cId="4059568831" sldId="266"/>
            <ac:graphicFrameMk id="10" creationId="{9C3DE637-A87D-9846-A415-46A29DAE4C89}"/>
          </ac:graphicFrameMkLst>
        </pc:graphicFrameChg>
        <pc:graphicFrameChg chg="add mod">
          <ac:chgData name="八谷　一貴" userId="45bf9650-8f67-4450-95e3-b229be3968f7" providerId="ADAL" clId="{5E167E4E-EF5D-FC4D-8A42-AADEA7395CF0}" dt="2023-05-08T03:57:22.468" v="83" actId="167"/>
          <ac:graphicFrameMkLst>
            <pc:docMk/>
            <pc:sldMk cId="4059568831" sldId="266"/>
            <ac:graphicFrameMk id="12" creationId="{29B84305-3EC1-7B42-BFFA-528A0E412C03}"/>
          </ac:graphicFrameMkLst>
        </pc:graphicFrameChg>
        <pc:graphicFrameChg chg="add mod">
          <ac:chgData name="八谷　一貴" userId="45bf9650-8f67-4450-95e3-b229be3968f7" providerId="ADAL" clId="{5E167E4E-EF5D-FC4D-8A42-AADEA7395CF0}" dt="2023-05-08T03:57:22.468" v="83" actId="167"/>
          <ac:graphicFrameMkLst>
            <pc:docMk/>
            <pc:sldMk cId="4059568831" sldId="266"/>
            <ac:graphicFrameMk id="14" creationId="{9EF8DB2A-DE2A-074C-8572-E1D75CAF587D}"/>
          </ac:graphicFrameMkLst>
        </pc:graphicFrameChg>
        <pc:graphicFrameChg chg="del">
          <ac:chgData name="八谷　一貴" userId="45bf9650-8f67-4450-95e3-b229be3968f7" providerId="ADAL" clId="{5E167E4E-EF5D-FC4D-8A42-AADEA7395CF0}" dt="2023-05-08T03:54:26.035" v="25" actId="478"/>
          <ac:graphicFrameMkLst>
            <pc:docMk/>
            <pc:sldMk cId="4059568831" sldId="266"/>
            <ac:graphicFrameMk id="40" creationId="{91E3D508-6549-9025-D8EF-E14D0CA7EC72}"/>
          </ac:graphicFrameMkLst>
        </pc:graphicFrameChg>
        <pc:graphicFrameChg chg="mod">
          <ac:chgData name="八谷　一貴" userId="45bf9650-8f67-4450-95e3-b229be3968f7" providerId="ADAL" clId="{5E167E4E-EF5D-FC4D-8A42-AADEA7395CF0}" dt="2023-05-08T03:57:22.468" v="83" actId="167"/>
          <ac:graphicFrameMkLst>
            <pc:docMk/>
            <pc:sldMk cId="4059568831" sldId="266"/>
            <ac:graphicFrameMk id="41" creationId="{C0895A71-2D8F-46E6-82BC-6B1AE8142DD8}"/>
          </ac:graphicFrameMkLst>
        </pc:graphicFrameChg>
        <pc:graphicFrameChg chg="del">
          <ac:chgData name="八谷　一貴" userId="45bf9650-8f67-4450-95e3-b229be3968f7" providerId="ADAL" clId="{5E167E4E-EF5D-FC4D-8A42-AADEA7395CF0}" dt="2023-05-08T03:54:46.507" v="30" actId="478"/>
          <ac:graphicFrameMkLst>
            <pc:docMk/>
            <pc:sldMk cId="4059568831" sldId="266"/>
            <ac:graphicFrameMk id="42" creationId="{E7D8E9B4-5FCF-410A-B997-49D1E84F5BF5}"/>
          </ac:graphicFrameMkLst>
        </pc:graphicFrameChg>
        <pc:graphicFrameChg chg="del">
          <ac:chgData name="八谷　一貴" userId="45bf9650-8f67-4450-95e3-b229be3968f7" providerId="ADAL" clId="{5E167E4E-EF5D-FC4D-8A42-AADEA7395CF0}" dt="2023-05-08T03:54:56.059" v="32" actId="478"/>
          <ac:graphicFrameMkLst>
            <pc:docMk/>
            <pc:sldMk cId="4059568831" sldId="266"/>
            <ac:graphicFrameMk id="43" creationId="{0FB5066F-29EB-4FEF-B096-5A974BFBDF84}"/>
          </ac:graphicFrameMkLst>
        </pc:graphicFrameChg>
        <pc:picChg chg="mod">
          <ac:chgData name="八谷　一貴" userId="45bf9650-8f67-4450-95e3-b229be3968f7" providerId="ADAL" clId="{5E167E4E-EF5D-FC4D-8A42-AADEA7395CF0}" dt="2023-05-08T03:58:44.619" v="146" actId="1038"/>
          <ac:picMkLst>
            <pc:docMk/>
            <pc:sldMk cId="4059568831" sldId="266"/>
            <ac:picMk id="9" creationId="{CC6F5D99-BCC4-71E2-3FD6-A5273F93C2E5}"/>
          </ac:picMkLst>
        </pc:picChg>
        <pc:picChg chg="mod">
          <ac:chgData name="八谷　一貴" userId="45bf9650-8f67-4450-95e3-b229be3968f7" providerId="ADAL" clId="{5E167E4E-EF5D-FC4D-8A42-AADEA7395CF0}" dt="2023-05-08T03:58:44.619" v="146" actId="1038"/>
          <ac:picMkLst>
            <pc:docMk/>
            <pc:sldMk cId="4059568831" sldId="266"/>
            <ac:picMk id="23" creationId="{D01F62B2-D309-EFF8-DA9B-449B78A3A043}"/>
          </ac:picMkLst>
        </pc:picChg>
        <pc:picChg chg="mod">
          <ac:chgData name="八谷　一貴" userId="45bf9650-8f67-4450-95e3-b229be3968f7" providerId="ADAL" clId="{5E167E4E-EF5D-FC4D-8A42-AADEA7395CF0}" dt="2023-05-08T03:58:44.619" v="146" actId="1038"/>
          <ac:picMkLst>
            <pc:docMk/>
            <pc:sldMk cId="4059568831" sldId="266"/>
            <ac:picMk id="24" creationId="{2ED0182D-6C77-66AB-0635-A496DD75111E}"/>
          </ac:picMkLst>
        </pc:picChg>
        <pc:picChg chg="mod">
          <ac:chgData name="八谷　一貴" userId="45bf9650-8f67-4450-95e3-b229be3968f7" providerId="ADAL" clId="{5E167E4E-EF5D-FC4D-8A42-AADEA7395CF0}" dt="2023-05-08T03:58:44.619" v="146" actId="1038"/>
          <ac:picMkLst>
            <pc:docMk/>
            <pc:sldMk cId="4059568831" sldId="266"/>
            <ac:picMk id="25" creationId="{FBD41F12-0FC8-F8EE-BBFD-775E3313BA95}"/>
          </ac:picMkLst>
        </pc:picChg>
        <pc:picChg chg="mod">
          <ac:chgData name="八谷　一貴" userId="45bf9650-8f67-4450-95e3-b229be3968f7" providerId="ADAL" clId="{5E167E4E-EF5D-FC4D-8A42-AADEA7395CF0}" dt="2023-05-08T03:58:44.619" v="146" actId="1038"/>
          <ac:picMkLst>
            <pc:docMk/>
            <pc:sldMk cId="4059568831" sldId="266"/>
            <ac:picMk id="26" creationId="{3D755A52-E5CF-5794-3C4A-5626FBEA33A8}"/>
          </ac:picMkLst>
        </pc:picChg>
      </pc:sldChg>
      <pc:sldChg chg="addSp delSp modSp mod">
        <pc:chgData name="八谷　一貴" userId="45bf9650-8f67-4450-95e3-b229be3968f7" providerId="ADAL" clId="{5E167E4E-EF5D-FC4D-8A42-AADEA7395CF0}" dt="2023-05-10T13:06:10.508" v="280" actId="478"/>
        <pc:sldMkLst>
          <pc:docMk/>
          <pc:sldMk cId="1500668367" sldId="267"/>
        </pc:sldMkLst>
        <pc:spChg chg="del mod">
          <ac:chgData name="八谷　一貴" userId="45bf9650-8f67-4450-95e3-b229be3968f7" providerId="ADAL" clId="{5E167E4E-EF5D-FC4D-8A42-AADEA7395CF0}" dt="2023-05-10T13:06:10.508" v="280" actId="478"/>
          <ac:spMkLst>
            <pc:docMk/>
            <pc:sldMk cId="1500668367" sldId="267"/>
            <ac:spMk id="11" creationId="{B0FFD20D-F5D6-D5CB-9A57-C744971A678A}"/>
          </ac:spMkLst>
        </pc:spChg>
        <pc:cxnChg chg="add mod">
          <ac:chgData name="八谷　一貴" userId="45bf9650-8f67-4450-95e3-b229be3968f7" providerId="ADAL" clId="{5E167E4E-EF5D-FC4D-8A42-AADEA7395CF0}" dt="2023-05-10T13:05:19.772" v="261" actId="554"/>
          <ac:cxnSpMkLst>
            <pc:docMk/>
            <pc:sldMk cId="1500668367" sldId="267"/>
            <ac:cxnSpMk id="14" creationId="{2F530801-A1EB-004C-8585-5CA08908C780}"/>
          </ac:cxnSpMkLst>
        </pc:cxnChg>
        <pc:cxnChg chg="add mod">
          <ac:chgData name="八谷　一貴" userId="45bf9650-8f67-4450-95e3-b229be3968f7" providerId="ADAL" clId="{5E167E4E-EF5D-FC4D-8A42-AADEA7395CF0}" dt="2023-05-10T13:05:19.772" v="261" actId="554"/>
          <ac:cxnSpMkLst>
            <pc:docMk/>
            <pc:sldMk cId="1500668367" sldId="267"/>
            <ac:cxnSpMk id="15" creationId="{F93D58C2-5A46-B667-41C3-C913516712FA}"/>
          </ac:cxnSpMkLst>
        </pc:cxnChg>
        <pc:cxnChg chg="add mod">
          <ac:chgData name="八谷　一貴" userId="45bf9650-8f67-4450-95e3-b229be3968f7" providerId="ADAL" clId="{5E167E4E-EF5D-FC4D-8A42-AADEA7395CF0}" dt="2023-05-10T13:05:19.772" v="261" actId="554"/>
          <ac:cxnSpMkLst>
            <pc:docMk/>
            <pc:sldMk cId="1500668367" sldId="267"/>
            <ac:cxnSpMk id="19" creationId="{CEF70BC6-DA24-CA0E-9D00-AF42505B1A58}"/>
          </ac:cxnSpMkLst>
        </pc:cxnChg>
        <pc:cxnChg chg="add del mod">
          <ac:chgData name="八谷　一貴" userId="45bf9650-8f67-4450-95e3-b229be3968f7" providerId="ADAL" clId="{5E167E4E-EF5D-FC4D-8A42-AADEA7395CF0}" dt="2023-05-10T13:05:11.500" v="260" actId="478"/>
          <ac:cxnSpMkLst>
            <pc:docMk/>
            <pc:sldMk cId="1500668367" sldId="267"/>
            <ac:cxnSpMk id="24" creationId="{139ECC60-CB10-8A03-78F6-A5954786E93D}"/>
          </ac:cxnSpMkLst>
        </pc:cxnChg>
        <pc:cxnChg chg="add mod">
          <ac:chgData name="八谷　一貴" userId="45bf9650-8f67-4450-95e3-b229be3968f7" providerId="ADAL" clId="{5E167E4E-EF5D-FC4D-8A42-AADEA7395CF0}" dt="2023-05-10T13:05:30.899" v="266" actId="1038"/>
          <ac:cxnSpMkLst>
            <pc:docMk/>
            <pc:sldMk cId="1500668367" sldId="267"/>
            <ac:cxnSpMk id="34" creationId="{4B3C6C3E-03C0-7F5E-BB5A-CBB5C1E750D9}"/>
          </ac:cxnSpMkLst>
        </pc:cxnChg>
        <pc:cxnChg chg="add mod">
          <ac:chgData name="八谷　一貴" userId="45bf9650-8f67-4450-95e3-b229be3968f7" providerId="ADAL" clId="{5E167E4E-EF5D-FC4D-8A42-AADEA7395CF0}" dt="2023-05-10T13:05:30.899" v="266" actId="1038"/>
          <ac:cxnSpMkLst>
            <pc:docMk/>
            <pc:sldMk cId="1500668367" sldId="267"/>
            <ac:cxnSpMk id="36" creationId="{4F672B05-2D17-F688-1EA5-FBEA38B435E9}"/>
          </ac:cxnSpMkLst>
        </pc:cxnChg>
        <pc:cxnChg chg="add mod">
          <ac:chgData name="八谷　一貴" userId="45bf9650-8f67-4450-95e3-b229be3968f7" providerId="ADAL" clId="{5E167E4E-EF5D-FC4D-8A42-AADEA7395CF0}" dt="2023-05-10T13:05:30.899" v="266" actId="1038"/>
          <ac:cxnSpMkLst>
            <pc:docMk/>
            <pc:sldMk cId="1500668367" sldId="267"/>
            <ac:cxnSpMk id="37" creationId="{48CC86F9-469C-4560-EE67-DA072B1AADF7}"/>
          </ac:cxnSpMkLst>
        </pc:cxnChg>
      </pc:sldChg>
    </pc:docChg>
  </pc:docChgLst>
  <pc:docChgLst>
    <pc:chgData name="八谷　一貴" userId="45bf9650-8f67-4450-95e3-b229be3968f7" providerId="ADAL" clId="{84E4A195-7B17-4543-98D0-11C3D18AF6E8}"/>
    <pc:docChg chg="undo custSel modSld">
      <pc:chgData name="八谷　一貴" userId="45bf9650-8f67-4450-95e3-b229be3968f7" providerId="ADAL" clId="{84E4A195-7B17-4543-98D0-11C3D18AF6E8}" dt="2023-05-06T14:50:55.955" v="365" actId="478"/>
      <pc:docMkLst>
        <pc:docMk/>
      </pc:docMkLst>
      <pc:sldChg chg="delSp modSp mod">
        <pc:chgData name="八谷　一貴" userId="45bf9650-8f67-4450-95e3-b229be3968f7" providerId="ADAL" clId="{84E4A195-7B17-4543-98D0-11C3D18AF6E8}" dt="2023-05-06T14:46:51.492" v="268" actId="1035"/>
        <pc:sldMkLst>
          <pc:docMk/>
          <pc:sldMk cId="850973169" sldId="256"/>
        </pc:sldMkLst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3" creationId="{EDF306A5-8622-5A5F-1006-793450009A2C}"/>
          </ac:spMkLst>
        </pc:spChg>
        <pc:spChg chg="del">
          <ac:chgData name="八谷　一貴" userId="45bf9650-8f67-4450-95e3-b229be3968f7" providerId="ADAL" clId="{84E4A195-7B17-4543-98D0-11C3D18AF6E8}" dt="2023-05-06T14:45:25.602" v="0" actId="478"/>
          <ac:spMkLst>
            <pc:docMk/>
            <pc:sldMk cId="850973169" sldId="256"/>
            <ac:spMk id="6" creationId="{9562CC7E-5008-6741-DCB5-AFA1D50230AA}"/>
          </ac:spMkLst>
        </pc:spChg>
        <pc:spChg chg="del">
          <ac:chgData name="八谷　一貴" userId="45bf9650-8f67-4450-95e3-b229be3968f7" providerId="ADAL" clId="{84E4A195-7B17-4543-98D0-11C3D18AF6E8}" dt="2023-05-06T14:45:25.602" v="0" actId="478"/>
          <ac:spMkLst>
            <pc:docMk/>
            <pc:sldMk cId="850973169" sldId="256"/>
            <ac:spMk id="7" creationId="{8DEF5F3A-E9FD-C018-658E-F07F38EB4EB6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10" creationId="{062237F5-7AF2-E61A-33BE-5E1BFC9E45FE}"/>
          </ac:spMkLst>
        </pc:spChg>
        <pc:spChg chg="del mod">
          <ac:chgData name="八谷　一貴" userId="45bf9650-8f67-4450-95e3-b229be3968f7" providerId="ADAL" clId="{84E4A195-7B17-4543-98D0-11C3D18AF6E8}" dt="2023-05-06T14:45:59.966" v="72" actId="478"/>
          <ac:spMkLst>
            <pc:docMk/>
            <pc:sldMk cId="850973169" sldId="256"/>
            <ac:spMk id="13" creationId="{9F2D0C26-32C3-31A4-210E-5BECA7065DBA}"/>
          </ac:spMkLst>
        </pc:spChg>
        <pc:spChg chg="del mod">
          <ac:chgData name="八谷　一貴" userId="45bf9650-8f67-4450-95e3-b229be3968f7" providerId="ADAL" clId="{84E4A195-7B17-4543-98D0-11C3D18AF6E8}" dt="2023-05-06T14:45:59.966" v="72" actId="478"/>
          <ac:spMkLst>
            <pc:docMk/>
            <pc:sldMk cId="850973169" sldId="256"/>
            <ac:spMk id="14" creationId="{D364FE9C-6279-6010-33FA-3371C7868201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16" creationId="{4FD39DCE-4D1C-36CD-23B1-3C1909798B96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17" creationId="{119243E8-56CC-F97D-CAD7-E82E7E905B57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18" creationId="{E3F28FB3-5BA4-7832-222B-EDFD6F3580F3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19" creationId="{FA73FDB5-F52E-AF4E-7492-006970344F46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20" creationId="{EB0A0484-DA3C-B105-7FCB-A72C865EA757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21" creationId="{37D68866-AC8B-C8A5-D92A-9AB1EEE5C8B3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22" creationId="{0D92E716-1EEB-08C5-0B65-AC7FD3AFCF99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23" creationId="{CF81E65D-8606-6AF6-CF5C-09932561A5C8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24" creationId="{D738241F-1E93-E0D6-CDB9-93AE90156635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25" creationId="{9FB3FBD4-A2B3-5ACD-8C7A-9EDEBCE4D3BD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26" creationId="{287C0C61-B262-9B5C-0B67-20974BA62AC1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27" creationId="{8BDA58E2-BB28-EB66-850F-403B80E2B0F2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28" creationId="{C3FD2AF9-886B-EB8E-6D24-92290DCAD979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29" creationId="{EB419CE3-B9BF-ECB5-3B6F-C87A9DA072C2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0" creationId="{98042966-B75C-5044-A043-77F070CB2EC4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1" creationId="{85E4686A-234A-1177-1E8B-E53E613E1B75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2" creationId="{44087872-CA83-BFE6-23D6-DFAB28C1A438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3" creationId="{571F2C2F-7010-0BEB-7747-CF97ADA31B1E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4" creationId="{164DBFB2-8C5B-A252-B5B0-F2CC7B787472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5" creationId="{A83892BA-8FE9-4B20-4D6A-46BDC14D7DAC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6" creationId="{D506EDA5-6CDE-6465-BD56-99C83AE24BD0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7" creationId="{C5031BFB-3930-4FA8-9C71-702E586B7F16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8" creationId="{05708B48-33A2-8617-F1CB-2FB0C4766828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39" creationId="{6E757D24-1946-F260-1A31-7A1E18B4D0DC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40" creationId="{085CB4AF-665B-4F1B-6E69-8573D95DB89B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41" creationId="{04010882-BC74-554E-58E6-9C9E72C8D8CC}"/>
          </ac:spMkLst>
        </pc:spChg>
        <pc:spChg chg="del mod">
          <ac:chgData name="八谷　一貴" userId="45bf9650-8f67-4450-95e3-b229be3968f7" providerId="ADAL" clId="{84E4A195-7B17-4543-98D0-11C3D18AF6E8}" dt="2023-05-06T14:46:40.658" v="213" actId="478"/>
          <ac:spMkLst>
            <pc:docMk/>
            <pc:sldMk cId="850973169" sldId="256"/>
            <ac:spMk id="43" creationId="{FF944A90-EE06-0B7B-3B86-1A51953FEAEE}"/>
          </ac:spMkLst>
        </pc:spChg>
        <pc:spChg chg="del">
          <ac:chgData name="八谷　一貴" userId="45bf9650-8f67-4450-95e3-b229be3968f7" providerId="ADAL" clId="{84E4A195-7B17-4543-98D0-11C3D18AF6E8}" dt="2023-05-06T14:45:37.190" v="24" actId="478"/>
          <ac:spMkLst>
            <pc:docMk/>
            <pc:sldMk cId="850973169" sldId="256"/>
            <ac:spMk id="44" creationId="{6FE308AF-90AB-DEBA-DE8E-CB775319D08E}"/>
          </ac:spMkLst>
        </pc:spChg>
        <pc:spChg chg="del">
          <ac:chgData name="八谷　一貴" userId="45bf9650-8f67-4450-95e3-b229be3968f7" providerId="ADAL" clId="{84E4A195-7B17-4543-98D0-11C3D18AF6E8}" dt="2023-05-06T14:45:40.551" v="25" actId="478"/>
          <ac:spMkLst>
            <pc:docMk/>
            <pc:sldMk cId="850973169" sldId="256"/>
            <ac:spMk id="45" creationId="{59D0F318-1120-3CC7-6746-F3BB9BEEFFD5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47" creationId="{3E887566-648B-10C1-3808-0CEA7421D0A9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48" creationId="{AC0ABFC5-6679-3350-8132-A706B24BBBDF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49" creationId="{FF476A71-8F54-8A8D-C095-86D439B215BD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0" creationId="{5D80DF76-946C-11CB-D1C8-D15C3AE1062E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1" creationId="{F9D26DC2-5129-206D-85E9-21DAC91F7962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2" creationId="{7024C145-DB6D-A283-83A6-E316976F7CE8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3" creationId="{18E0A0FD-630D-F195-1917-625A83D537BC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4" creationId="{3B71A1F8-CCCD-5291-5205-B67DD92259FD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5" creationId="{D1A0E846-7B09-1E36-C377-AA32669A402E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6" creationId="{090A5EE9-4B6A-4949-B7BD-7D9FF89EF9DD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7" creationId="{B20FDF60-FDF7-3103-296C-C935F9DE4860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8" creationId="{4E36DBC2-CB29-77F6-F4D0-D77E4B177C9D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59" creationId="{3658852A-7DEA-CF73-0FD8-7DAA8C2A58AF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60" creationId="{56B2224F-8D03-D6ED-71C1-46985ACA74E0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61" creationId="{61A3B7A1-91E0-58C1-B7B4-6AA08EBB962A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62" creationId="{00CD5889-2571-F262-9B80-042AB28F35B6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63" creationId="{44F5B4D8-FAB3-A1FD-71DE-5A3DEE049A18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128" creationId="{490A7FB9-B756-CE45-0473-2E2749571E35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129" creationId="{D28CF178-F466-BD1B-5B13-61F9FAAA6B94}"/>
          </ac:spMkLst>
        </pc:spChg>
        <pc:spChg chg="mod">
          <ac:chgData name="八谷　一貴" userId="45bf9650-8f67-4450-95e3-b229be3968f7" providerId="ADAL" clId="{84E4A195-7B17-4543-98D0-11C3D18AF6E8}" dt="2023-05-06T14:45:32.106" v="23" actId="1035"/>
          <ac:spMkLst>
            <pc:docMk/>
            <pc:sldMk cId="850973169" sldId="256"/>
            <ac:spMk id="155" creationId="{D8B0FDC1-1129-CCB9-8B0C-3A8FA171AEA3}"/>
          </ac:spMkLst>
        </pc:spChg>
        <pc:spChg chg="mod">
          <ac:chgData name="八谷　一貴" userId="45bf9650-8f67-4450-95e3-b229be3968f7" providerId="ADAL" clId="{84E4A195-7B17-4543-98D0-11C3D18AF6E8}" dt="2023-05-06T14:46:20.928" v="113" actId="1037"/>
          <ac:spMkLst>
            <pc:docMk/>
            <pc:sldMk cId="850973169" sldId="256"/>
            <ac:spMk id="158" creationId="{1502B0C9-B777-6EAC-4112-F230BB5117EC}"/>
          </ac:spMkLst>
        </pc:spChg>
        <pc:spChg chg="mod">
          <ac:chgData name="八谷　一貴" userId="45bf9650-8f67-4450-95e3-b229be3968f7" providerId="ADAL" clId="{84E4A195-7B17-4543-98D0-11C3D18AF6E8}" dt="2023-05-06T14:46:20.928" v="113" actId="1037"/>
          <ac:spMkLst>
            <pc:docMk/>
            <pc:sldMk cId="850973169" sldId="256"/>
            <ac:spMk id="159" creationId="{07055F3D-49A5-C1A2-2583-C6B98DB4709E}"/>
          </ac:spMkLst>
        </pc:spChg>
        <pc:spChg chg="mod">
          <ac:chgData name="八谷　一貴" userId="45bf9650-8f67-4450-95e3-b229be3968f7" providerId="ADAL" clId="{84E4A195-7B17-4543-98D0-11C3D18AF6E8}" dt="2023-05-06T14:46:20.928" v="113" actId="1037"/>
          <ac:spMkLst>
            <pc:docMk/>
            <pc:sldMk cId="850973169" sldId="256"/>
            <ac:spMk id="160" creationId="{B4519D2D-B010-F614-EF1B-732F387BB74E}"/>
          </ac:spMkLst>
        </pc:spChg>
        <pc:spChg chg="mod">
          <ac:chgData name="八谷　一貴" userId="45bf9650-8f67-4450-95e3-b229be3968f7" providerId="ADAL" clId="{84E4A195-7B17-4543-98D0-11C3D18AF6E8}" dt="2023-05-06T14:46:20.928" v="113" actId="1037"/>
          <ac:spMkLst>
            <pc:docMk/>
            <pc:sldMk cId="850973169" sldId="256"/>
            <ac:spMk id="161" creationId="{FFC6FE5C-4F05-0413-ED48-D369482AC66C}"/>
          </ac:spMkLst>
        </pc:spChg>
        <pc:spChg chg="mod">
          <ac:chgData name="八谷　一貴" userId="45bf9650-8f67-4450-95e3-b229be3968f7" providerId="ADAL" clId="{84E4A195-7B17-4543-98D0-11C3D18AF6E8}" dt="2023-05-06T14:45:53.733" v="71" actId="1035"/>
          <ac:spMkLst>
            <pc:docMk/>
            <pc:sldMk cId="850973169" sldId="256"/>
            <ac:spMk id="164" creationId="{5D4A4A2A-9D2E-BB83-10F7-E1713E1E9707}"/>
          </ac:spMkLst>
        </pc:spChg>
        <pc:spChg chg="del">
          <ac:chgData name="八谷　一貴" userId="45bf9650-8f67-4450-95e3-b229be3968f7" providerId="ADAL" clId="{84E4A195-7B17-4543-98D0-11C3D18AF6E8}" dt="2023-05-06T14:46:42.336" v="214" actId="478"/>
          <ac:spMkLst>
            <pc:docMk/>
            <pc:sldMk cId="850973169" sldId="256"/>
            <ac:spMk id="167" creationId="{7AD8E443-7D86-48DA-0FA1-EC2265B04E8C}"/>
          </ac:spMkLst>
        </pc:spChg>
        <pc:spChg chg="mod">
          <ac:chgData name="八谷　一貴" userId="45bf9650-8f67-4450-95e3-b229be3968f7" providerId="ADAL" clId="{84E4A195-7B17-4543-98D0-11C3D18AF6E8}" dt="2023-05-06T14:46:51.492" v="268" actId="1035"/>
          <ac:spMkLst>
            <pc:docMk/>
            <pc:sldMk cId="850973169" sldId="256"/>
            <ac:spMk id="182" creationId="{742A9341-364D-3A71-730C-6877D50A6B89}"/>
          </ac:spMkLst>
        </pc:spChg>
        <pc:spChg chg="mod">
          <ac:chgData name="八谷　一貴" userId="45bf9650-8f67-4450-95e3-b229be3968f7" providerId="ADAL" clId="{84E4A195-7B17-4543-98D0-11C3D18AF6E8}" dt="2023-05-06T14:46:30.755" v="157" actId="1037"/>
          <ac:spMkLst>
            <pc:docMk/>
            <pc:sldMk cId="850973169" sldId="256"/>
            <ac:spMk id="183" creationId="{6961C8B1-BF91-2F7C-4C9C-39E4254081A2}"/>
          </ac:spMkLst>
        </pc:spChg>
        <pc:spChg chg="mod">
          <ac:chgData name="八谷　一貴" userId="45bf9650-8f67-4450-95e3-b229be3968f7" providerId="ADAL" clId="{84E4A195-7B17-4543-98D0-11C3D18AF6E8}" dt="2023-05-06T14:46:38.464" v="211" actId="1035"/>
          <ac:spMkLst>
            <pc:docMk/>
            <pc:sldMk cId="850973169" sldId="256"/>
            <ac:spMk id="192" creationId="{507378D6-596E-8F38-87A1-52369CCE6715}"/>
          </ac:spMkLst>
        </pc:spChg>
        <pc:spChg chg="mod">
          <ac:chgData name="八谷　一貴" userId="45bf9650-8f67-4450-95e3-b229be3968f7" providerId="ADAL" clId="{84E4A195-7B17-4543-98D0-11C3D18AF6E8}" dt="2023-05-06T14:46:38.464" v="211" actId="1035"/>
          <ac:spMkLst>
            <pc:docMk/>
            <pc:sldMk cId="850973169" sldId="256"/>
            <ac:spMk id="195" creationId="{563375DD-9DCA-6154-63A0-2A0259B886E7}"/>
          </ac:spMkLst>
        </pc:spChg>
        <pc:graphicFrameChg chg="del">
          <ac:chgData name="八谷　一貴" userId="45bf9650-8f67-4450-95e3-b229be3968f7" providerId="ADAL" clId="{84E4A195-7B17-4543-98D0-11C3D18AF6E8}" dt="2023-05-06T14:45:37.190" v="24" actId="478"/>
          <ac:graphicFrameMkLst>
            <pc:docMk/>
            <pc:sldMk cId="850973169" sldId="256"/>
            <ac:graphicFrameMk id="5" creationId="{8540B0DA-9B8B-ECC0-7208-098C82A8B996}"/>
          </ac:graphicFrameMkLst>
        </pc:graphicFrameChg>
        <pc:graphicFrameChg chg="del">
          <ac:chgData name="八谷　一貴" userId="45bf9650-8f67-4450-95e3-b229be3968f7" providerId="ADAL" clId="{84E4A195-7B17-4543-98D0-11C3D18AF6E8}" dt="2023-05-06T14:45:37.190" v="24" actId="478"/>
          <ac:graphicFrameMkLst>
            <pc:docMk/>
            <pc:sldMk cId="850973169" sldId="256"/>
            <ac:graphicFrameMk id="15" creationId="{08129BB3-5CBA-DB30-86BA-25061805109C}"/>
          </ac:graphicFrameMkLst>
        </pc:graphicFrameChg>
        <pc:graphicFrameChg chg="mod">
          <ac:chgData name="八谷　一貴" userId="45bf9650-8f67-4450-95e3-b229be3968f7" providerId="ADAL" clId="{84E4A195-7B17-4543-98D0-11C3D18AF6E8}" dt="2023-05-06T14:46:51.492" v="268" actId="1035"/>
          <ac:graphicFrameMkLst>
            <pc:docMk/>
            <pc:sldMk cId="850973169" sldId="256"/>
            <ac:graphicFrameMk id="46" creationId="{CAE4859F-7526-3658-CF23-7B6A6DE68A2D}"/>
          </ac:graphicFrameMkLst>
        </pc:graphicFrameChg>
        <pc:picChg chg="del">
          <ac:chgData name="八谷　一貴" userId="45bf9650-8f67-4450-95e3-b229be3968f7" providerId="ADAL" clId="{84E4A195-7B17-4543-98D0-11C3D18AF6E8}" dt="2023-05-06T14:45:25.602" v="0" actId="478"/>
          <ac:picMkLst>
            <pc:docMk/>
            <pc:sldMk cId="850973169" sldId="256"/>
            <ac:picMk id="8" creationId="{A9CA86CF-8DEB-C8C2-9B91-7EC42C42F6B2}"/>
          </ac:picMkLst>
        </pc:picChg>
        <pc:picChg chg="del">
          <ac:chgData name="八谷　一貴" userId="45bf9650-8f67-4450-95e3-b229be3968f7" providerId="ADAL" clId="{84E4A195-7B17-4543-98D0-11C3D18AF6E8}" dt="2023-05-06T14:45:25.602" v="0" actId="478"/>
          <ac:picMkLst>
            <pc:docMk/>
            <pc:sldMk cId="850973169" sldId="256"/>
            <ac:picMk id="9" creationId="{89134B03-6B82-D021-13BF-60C23640FAFE}"/>
          </ac:picMkLst>
        </pc:picChg>
        <pc:picChg chg="del mod">
          <ac:chgData name="八谷　一貴" userId="45bf9650-8f67-4450-95e3-b229be3968f7" providerId="ADAL" clId="{84E4A195-7B17-4543-98D0-11C3D18AF6E8}" dt="2023-05-06T14:45:59.966" v="72" actId="478"/>
          <ac:picMkLst>
            <pc:docMk/>
            <pc:sldMk cId="850973169" sldId="256"/>
            <ac:picMk id="11" creationId="{64225685-D6B4-2D0B-B4C3-7EA7E02C839B}"/>
          </ac:picMkLst>
        </pc:picChg>
        <pc:picChg chg="del mod">
          <ac:chgData name="八谷　一貴" userId="45bf9650-8f67-4450-95e3-b229be3968f7" providerId="ADAL" clId="{84E4A195-7B17-4543-98D0-11C3D18AF6E8}" dt="2023-05-06T14:45:59.966" v="72" actId="478"/>
          <ac:picMkLst>
            <pc:docMk/>
            <pc:sldMk cId="850973169" sldId="256"/>
            <ac:picMk id="12" creationId="{1CC23CFC-0873-1A91-2AA6-B84640F939F8}"/>
          </ac:picMkLst>
        </pc:picChg>
        <pc:picChg chg="mod">
          <ac:chgData name="八谷　一貴" userId="45bf9650-8f67-4450-95e3-b229be3968f7" providerId="ADAL" clId="{84E4A195-7B17-4543-98D0-11C3D18AF6E8}" dt="2023-05-06T14:45:53.733" v="71" actId="1035"/>
          <ac:picMkLst>
            <pc:docMk/>
            <pc:sldMk cId="850973169" sldId="256"/>
            <ac:picMk id="131" creationId="{83EF528A-9041-425E-A332-5D5D2BF57353}"/>
          </ac:picMkLst>
        </pc:picChg>
        <pc:picChg chg="mod">
          <ac:chgData name="八谷　一貴" userId="45bf9650-8f67-4450-95e3-b229be3968f7" providerId="ADAL" clId="{84E4A195-7B17-4543-98D0-11C3D18AF6E8}" dt="2023-05-06T14:45:53.733" v="71" actId="1035"/>
          <ac:picMkLst>
            <pc:docMk/>
            <pc:sldMk cId="850973169" sldId="256"/>
            <ac:picMk id="133" creationId="{10CE72BE-E486-0B63-F552-9A60A0DC2641}"/>
          </ac:picMkLst>
        </pc:picChg>
        <pc:picChg chg="mod">
          <ac:chgData name="八谷　一貴" userId="45bf9650-8f67-4450-95e3-b229be3968f7" providerId="ADAL" clId="{84E4A195-7B17-4543-98D0-11C3D18AF6E8}" dt="2023-05-06T14:45:53.733" v="71" actId="1035"/>
          <ac:picMkLst>
            <pc:docMk/>
            <pc:sldMk cId="850973169" sldId="256"/>
            <ac:picMk id="135" creationId="{B3CA7F13-6D58-5318-BD63-F1E10348E413}"/>
          </ac:picMkLst>
        </pc:picChg>
        <pc:picChg chg="mod">
          <ac:chgData name="八谷　一貴" userId="45bf9650-8f67-4450-95e3-b229be3968f7" providerId="ADAL" clId="{84E4A195-7B17-4543-98D0-11C3D18AF6E8}" dt="2023-05-06T14:45:53.733" v="71" actId="1035"/>
          <ac:picMkLst>
            <pc:docMk/>
            <pc:sldMk cId="850973169" sldId="256"/>
            <ac:picMk id="137" creationId="{51CFAD9E-3885-D572-3C95-E6E0B2253384}"/>
          </ac:picMkLst>
        </pc:picChg>
        <pc:picChg chg="mod">
          <ac:chgData name="八谷　一貴" userId="45bf9650-8f67-4450-95e3-b229be3968f7" providerId="ADAL" clId="{84E4A195-7B17-4543-98D0-11C3D18AF6E8}" dt="2023-05-06T14:45:32.106" v="23" actId="1035"/>
          <ac:picMkLst>
            <pc:docMk/>
            <pc:sldMk cId="850973169" sldId="256"/>
            <ac:picMk id="154" creationId="{D0856CE4-5746-9E0F-2B3C-419CFFC785EC}"/>
          </ac:picMkLst>
        </pc:picChg>
        <pc:picChg chg="mod">
          <ac:chgData name="八谷　一貴" userId="45bf9650-8f67-4450-95e3-b229be3968f7" providerId="ADAL" clId="{84E4A195-7B17-4543-98D0-11C3D18AF6E8}" dt="2023-05-06T14:46:20.928" v="113" actId="1037"/>
          <ac:picMkLst>
            <pc:docMk/>
            <pc:sldMk cId="850973169" sldId="256"/>
            <ac:picMk id="162" creationId="{E098A611-730E-3761-AF16-79E4636DA501}"/>
          </ac:picMkLst>
        </pc:picChg>
        <pc:picChg chg="mod">
          <ac:chgData name="八谷　一貴" userId="45bf9650-8f67-4450-95e3-b229be3968f7" providerId="ADAL" clId="{84E4A195-7B17-4543-98D0-11C3D18AF6E8}" dt="2023-05-06T14:46:20.928" v="113" actId="1037"/>
          <ac:picMkLst>
            <pc:docMk/>
            <pc:sldMk cId="850973169" sldId="256"/>
            <ac:picMk id="163" creationId="{1BE8612F-F8DD-6819-8714-90B2C08D43EB}"/>
          </ac:picMkLst>
        </pc:picChg>
        <pc:picChg chg="mod">
          <ac:chgData name="八谷　一貴" userId="45bf9650-8f67-4450-95e3-b229be3968f7" providerId="ADAL" clId="{84E4A195-7B17-4543-98D0-11C3D18AF6E8}" dt="2023-05-06T14:46:38.464" v="211" actId="1035"/>
          <ac:picMkLst>
            <pc:docMk/>
            <pc:sldMk cId="850973169" sldId="256"/>
            <ac:picMk id="190" creationId="{0AA22C92-592B-18E1-6F56-2DAA811AA6CB}"/>
          </ac:picMkLst>
        </pc:picChg>
      </pc:sldChg>
      <pc:sldChg chg="delSp mod">
        <pc:chgData name="八谷　一貴" userId="45bf9650-8f67-4450-95e3-b229be3968f7" providerId="ADAL" clId="{84E4A195-7B17-4543-98D0-11C3D18AF6E8}" dt="2023-05-06T14:50:55.955" v="365" actId="478"/>
        <pc:sldMkLst>
          <pc:docMk/>
          <pc:sldMk cId="2271243315" sldId="261"/>
        </pc:sldMkLst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4" creationId="{A0CB07F5-A94F-6BEB-5756-486B84FEEC14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14" creationId="{7955AB6C-DA5A-B515-E6A0-4C7DD18ED0BD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16" creationId="{FD1AF709-FC5D-8D28-5B4E-25694BCB028C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18" creationId="{F2D3B091-BCD7-B62F-4299-BB4ED05F5848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23" creationId="{DEEBDADC-56F8-A90D-7C3D-1A26E3706AAD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24" creationId="{45F23C1B-1136-8611-B35A-1EC36527A82B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27" creationId="{105B88FE-4720-8DAF-FFD3-1F5054A4C905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29" creationId="{C5F3CF0D-BF0E-206B-ADD3-1A57F13B4F61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32" creationId="{A346051F-C3FA-CCD7-5D0B-21E3316E3525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33" creationId="{71C71923-F02B-AD1D-F4CF-CC968FFFFF13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37" creationId="{24670E59-25A5-1BFC-A54A-9BFA5CAC8CFA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41" creationId="{E9098464-9876-9BF7-E811-8223E04308B6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42" creationId="{ED24A599-B609-F871-E14F-46C5E393A66F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50" creationId="{3BAD6400-6CFF-2E31-D447-3E9CD3691231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51" creationId="{3734AC5E-6F4C-5B56-A68D-95E85A22FF4B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99" creationId="{2ECB2514-D262-5B5B-A191-01C2FEFC8F3F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101" creationId="{E5D8747F-5EFB-666E-05C8-4144AF72A2A0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103" creationId="{99475086-527B-DFF7-EC52-78685B3C3AAF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105" creationId="{A6CC86F1-BADF-B473-D524-0C7CB0B0F105}"/>
          </ac:spMkLst>
        </pc:spChg>
        <pc:spChg chg="del">
          <ac:chgData name="八谷　一貴" userId="45bf9650-8f67-4450-95e3-b229be3968f7" providerId="ADAL" clId="{84E4A195-7B17-4543-98D0-11C3D18AF6E8}" dt="2023-05-06T14:50:55.955" v="365" actId="478"/>
          <ac:spMkLst>
            <pc:docMk/>
            <pc:sldMk cId="2271243315" sldId="261"/>
            <ac:spMk id="114" creationId="{DF9A0658-C457-4C5B-6EDD-64D9A6CB789B}"/>
          </ac:spMkLst>
        </pc:spChg>
        <pc:grpChg chg="del">
          <ac:chgData name="八谷　一貴" userId="45bf9650-8f67-4450-95e3-b229be3968f7" providerId="ADAL" clId="{84E4A195-7B17-4543-98D0-11C3D18AF6E8}" dt="2023-05-06T14:50:55.955" v="365" actId="478"/>
          <ac:grpSpMkLst>
            <pc:docMk/>
            <pc:sldMk cId="2271243315" sldId="261"/>
            <ac:grpSpMk id="55" creationId="{DCE08651-6A8B-FD92-7916-B3EDA63BC406}"/>
          </ac:grpSpMkLst>
        </pc:grpChg>
        <pc:grpChg chg="del">
          <ac:chgData name="八谷　一貴" userId="45bf9650-8f67-4450-95e3-b229be3968f7" providerId="ADAL" clId="{84E4A195-7B17-4543-98D0-11C3D18AF6E8}" dt="2023-05-06T14:50:55.955" v="365" actId="478"/>
          <ac:grpSpMkLst>
            <pc:docMk/>
            <pc:sldMk cId="2271243315" sldId="261"/>
            <ac:grpSpMk id="115" creationId="{8949E820-6970-C55F-B68C-5F8253084B1D}"/>
          </ac:grpSpMkLst>
        </pc:grpChg>
        <pc:cxnChg chg="del">
          <ac:chgData name="八谷　一貴" userId="45bf9650-8f67-4450-95e3-b229be3968f7" providerId="ADAL" clId="{84E4A195-7B17-4543-98D0-11C3D18AF6E8}" dt="2023-05-06T14:50:55.955" v="365" actId="478"/>
          <ac:cxnSpMkLst>
            <pc:docMk/>
            <pc:sldMk cId="2271243315" sldId="261"/>
            <ac:cxnSpMk id="31" creationId="{A6C5E716-DB40-38AD-EB52-7D4A6E6395C2}"/>
          </ac:cxnSpMkLst>
        </pc:cxnChg>
        <pc:cxnChg chg="del">
          <ac:chgData name="八谷　一貴" userId="45bf9650-8f67-4450-95e3-b229be3968f7" providerId="ADAL" clId="{84E4A195-7B17-4543-98D0-11C3D18AF6E8}" dt="2023-05-06T14:50:55.955" v="365" actId="478"/>
          <ac:cxnSpMkLst>
            <pc:docMk/>
            <pc:sldMk cId="2271243315" sldId="261"/>
            <ac:cxnSpMk id="107" creationId="{BB2A5106-5F29-D0AB-F802-BA9A5694BEBB}"/>
          </ac:cxnSpMkLst>
        </pc:cxnChg>
      </pc:sldChg>
      <pc:sldChg chg="addSp modSp mod">
        <pc:chgData name="八谷　一貴" userId="45bf9650-8f67-4450-95e3-b229be3968f7" providerId="ADAL" clId="{84E4A195-7B17-4543-98D0-11C3D18AF6E8}" dt="2023-05-06T14:50:41.721" v="364" actId="1036"/>
        <pc:sldMkLst>
          <pc:docMk/>
          <pc:sldMk cId="1500668367" sldId="267"/>
        </pc:sldMkLst>
        <pc:spChg chg="add mod">
          <ac:chgData name="八谷　一貴" userId="45bf9650-8f67-4450-95e3-b229be3968f7" providerId="ADAL" clId="{84E4A195-7B17-4543-98D0-11C3D18AF6E8}" dt="2023-05-06T14:50:29.447" v="346" actId="1076"/>
          <ac:spMkLst>
            <pc:docMk/>
            <pc:sldMk cId="1500668367" sldId="267"/>
            <ac:spMk id="9" creationId="{4D3341E7-47C1-9C8B-FB87-0D9A45BD3C95}"/>
          </ac:spMkLst>
        </pc:spChg>
        <pc:spChg chg="add mod">
          <ac:chgData name="八谷　一貴" userId="45bf9650-8f67-4450-95e3-b229be3968f7" providerId="ADAL" clId="{84E4A195-7B17-4543-98D0-11C3D18AF6E8}" dt="2023-05-06T14:50:41.721" v="364" actId="1036"/>
          <ac:spMkLst>
            <pc:docMk/>
            <pc:sldMk cId="1500668367" sldId="267"/>
            <ac:spMk id="10" creationId="{3BA78DA1-2705-5913-0350-8FCCE36BC344}"/>
          </ac:spMkLst>
        </pc:spChg>
        <pc:spChg chg="mod">
          <ac:chgData name="八谷　一貴" userId="45bf9650-8f67-4450-95e3-b229be3968f7" providerId="ADAL" clId="{84E4A195-7B17-4543-98D0-11C3D18AF6E8}" dt="2023-05-06T14:50:41.721" v="364" actId="1036"/>
          <ac:spMkLst>
            <pc:docMk/>
            <pc:sldMk cId="1500668367" sldId="267"/>
            <ac:spMk id="28" creationId="{4373DA18-A179-2391-E4E3-48C102F5F222}"/>
          </ac:spMkLst>
        </pc:spChg>
        <pc:spChg chg="mod">
          <ac:chgData name="八谷　一貴" userId="45bf9650-8f67-4450-95e3-b229be3968f7" providerId="ADAL" clId="{84E4A195-7B17-4543-98D0-11C3D18AF6E8}" dt="2023-05-06T14:50:41.721" v="364" actId="1036"/>
          <ac:spMkLst>
            <pc:docMk/>
            <pc:sldMk cId="1500668367" sldId="267"/>
            <ac:spMk id="29" creationId="{890B5E5D-9CA2-B2AB-BF32-D7D4C2536CB8}"/>
          </ac:spMkLst>
        </pc:spChg>
        <pc:spChg chg="mod">
          <ac:chgData name="八谷　一貴" userId="45bf9650-8f67-4450-95e3-b229be3968f7" providerId="ADAL" clId="{84E4A195-7B17-4543-98D0-11C3D18AF6E8}" dt="2023-05-06T14:50:41.721" v="364" actId="1036"/>
          <ac:spMkLst>
            <pc:docMk/>
            <pc:sldMk cId="1500668367" sldId="267"/>
            <ac:spMk id="31" creationId="{52264E2C-EDFD-1601-EFBB-A9EE76D0E77F}"/>
          </ac:spMkLst>
        </pc:spChg>
        <pc:spChg chg="mod">
          <ac:chgData name="八谷　一貴" userId="45bf9650-8f67-4450-95e3-b229be3968f7" providerId="ADAL" clId="{84E4A195-7B17-4543-98D0-11C3D18AF6E8}" dt="2023-05-06T14:50:41.721" v="364" actId="1036"/>
          <ac:spMkLst>
            <pc:docMk/>
            <pc:sldMk cId="1500668367" sldId="267"/>
            <ac:spMk id="32" creationId="{3FAF1158-6B6E-AC8B-AAEE-F19AE4133A2D}"/>
          </ac:spMkLst>
        </pc:spChg>
        <pc:spChg chg="mod">
          <ac:chgData name="八谷　一貴" userId="45bf9650-8f67-4450-95e3-b229be3968f7" providerId="ADAL" clId="{84E4A195-7B17-4543-98D0-11C3D18AF6E8}" dt="2023-05-06T14:50:41.721" v="364" actId="1036"/>
          <ac:spMkLst>
            <pc:docMk/>
            <pc:sldMk cId="1500668367" sldId="267"/>
            <ac:spMk id="33" creationId="{956B9049-6D22-FD9D-6624-9D73B19931C9}"/>
          </ac:spMkLst>
        </pc:spChg>
        <pc:spChg chg="mod">
          <ac:chgData name="八谷　一貴" userId="45bf9650-8f67-4450-95e3-b229be3968f7" providerId="ADAL" clId="{84E4A195-7B17-4543-98D0-11C3D18AF6E8}" dt="2023-05-06T14:50:16.347" v="344" actId="408"/>
          <ac:spMkLst>
            <pc:docMk/>
            <pc:sldMk cId="1500668367" sldId="267"/>
            <ac:spMk id="35" creationId="{54216810-D04B-BEA0-2CBC-0AAF130CE7EB}"/>
          </ac:spMkLst>
        </pc:spChg>
        <pc:spChg chg="mod">
          <ac:chgData name="八谷　一貴" userId="45bf9650-8f67-4450-95e3-b229be3968f7" providerId="ADAL" clId="{84E4A195-7B17-4543-98D0-11C3D18AF6E8}" dt="2023-05-06T14:50:16.347" v="344" actId="408"/>
          <ac:spMkLst>
            <pc:docMk/>
            <pc:sldMk cId="1500668367" sldId="267"/>
            <ac:spMk id="41" creationId="{5F5505C1-AEBB-A6B9-EE7E-7C47FED951FA}"/>
          </ac:spMkLst>
        </pc:spChg>
        <pc:spChg chg="mod">
          <ac:chgData name="八谷　一貴" userId="45bf9650-8f67-4450-95e3-b229be3968f7" providerId="ADAL" clId="{84E4A195-7B17-4543-98D0-11C3D18AF6E8}" dt="2023-05-06T14:50:16.347" v="344" actId="408"/>
          <ac:spMkLst>
            <pc:docMk/>
            <pc:sldMk cId="1500668367" sldId="267"/>
            <ac:spMk id="42" creationId="{00BCC6B6-1947-5D5C-8400-2A7CD56B948A}"/>
          </ac:spMkLst>
        </pc:spChg>
        <pc:spChg chg="mod">
          <ac:chgData name="八谷　一貴" userId="45bf9650-8f67-4450-95e3-b229be3968f7" providerId="ADAL" clId="{84E4A195-7B17-4543-98D0-11C3D18AF6E8}" dt="2023-05-06T14:50:16.347" v="344" actId="408"/>
          <ac:spMkLst>
            <pc:docMk/>
            <pc:sldMk cId="1500668367" sldId="267"/>
            <ac:spMk id="43" creationId="{5907BE7B-1202-8E6B-CE55-30E5586D8390}"/>
          </ac:spMkLst>
        </pc:spChg>
        <pc:spChg chg="mod">
          <ac:chgData name="八谷　一貴" userId="45bf9650-8f67-4450-95e3-b229be3968f7" providerId="ADAL" clId="{84E4A195-7B17-4543-98D0-11C3D18AF6E8}" dt="2023-05-06T14:50:16.347" v="344" actId="408"/>
          <ac:spMkLst>
            <pc:docMk/>
            <pc:sldMk cId="1500668367" sldId="267"/>
            <ac:spMk id="44" creationId="{C72AE55F-6849-BAD1-6F51-66A8D3479160}"/>
          </ac:spMkLst>
        </pc:spChg>
        <pc:picChg chg="mod">
          <ac:chgData name="八谷　一貴" userId="45bf9650-8f67-4450-95e3-b229be3968f7" providerId="ADAL" clId="{84E4A195-7B17-4543-98D0-11C3D18AF6E8}" dt="2023-05-06T14:48:01.858" v="302" actId="688"/>
          <ac:picMkLst>
            <pc:docMk/>
            <pc:sldMk cId="1500668367" sldId="267"/>
            <ac:picMk id="2" creationId="{43288E80-1358-C850-0295-03E60FCED5B3}"/>
          </ac:picMkLst>
        </pc:picChg>
        <pc:picChg chg="mod">
          <ac:chgData name="八谷　一貴" userId="45bf9650-8f67-4450-95e3-b229be3968f7" providerId="ADAL" clId="{84E4A195-7B17-4543-98D0-11C3D18AF6E8}" dt="2023-05-06T14:50:41.721" v="364" actId="1036"/>
          <ac:picMkLst>
            <pc:docMk/>
            <pc:sldMk cId="1500668367" sldId="267"/>
            <ac:picMk id="5" creationId="{7B2997F0-1DC3-955D-2813-EC305A22B46D}"/>
          </ac:picMkLst>
        </pc:picChg>
        <pc:picChg chg="mod">
          <ac:chgData name="八谷　一貴" userId="45bf9650-8f67-4450-95e3-b229be3968f7" providerId="ADAL" clId="{84E4A195-7B17-4543-98D0-11C3D18AF6E8}" dt="2023-05-06T14:50:41.721" v="364" actId="1036"/>
          <ac:picMkLst>
            <pc:docMk/>
            <pc:sldMk cId="1500668367" sldId="267"/>
            <ac:picMk id="7" creationId="{0A433828-55EA-5410-4958-B7D9AEA7DEA0}"/>
          </ac:picMkLst>
        </pc:picChg>
        <pc:picChg chg="mod">
          <ac:chgData name="八谷　一貴" userId="45bf9650-8f67-4450-95e3-b229be3968f7" providerId="ADAL" clId="{84E4A195-7B17-4543-98D0-11C3D18AF6E8}" dt="2023-05-06T14:50:41.721" v="364" actId="1036"/>
          <ac:picMkLst>
            <pc:docMk/>
            <pc:sldMk cId="1500668367" sldId="267"/>
            <ac:picMk id="8" creationId="{590C013B-A336-67B7-DAC4-26EA6B3CC3C4}"/>
          </ac:picMkLst>
        </pc:picChg>
        <pc:picChg chg="mod">
          <ac:chgData name="八谷　一貴" userId="45bf9650-8f67-4450-95e3-b229be3968f7" providerId="ADAL" clId="{84E4A195-7B17-4543-98D0-11C3D18AF6E8}" dt="2023-05-06T14:50:41.721" v="364" actId="1036"/>
          <ac:picMkLst>
            <pc:docMk/>
            <pc:sldMk cId="1500668367" sldId="267"/>
            <ac:picMk id="13" creationId="{EC813E47-EAEB-CADC-3CEB-DAD981B48A98}"/>
          </ac:picMkLst>
        </pc:picChg>
        <pc:picChg chg="mod">
          <ac:chgData name="八谷　一貴" userId="45bf9650-8f67-4450-95e3-b229be3968f7" providerId="ADAL" clId="{84E4A195-7B17-4543-98D0-11C3D18AF6E8}" dt="2023-05-06T14:50:41.721" v="364" actId="1036"/>
          <ac:picMkLst>
            <pc:docMk/>
            <pc:sldMk cId="1500668367" sldId="267"/>
            <ac:picMk id="17" creationId="{C53BFAEB-9F28-07B5-FFF6-67BFFB7B3697}"/>
          </ac:picMkLst>
        </pc:picChg>
        <pc:picChg chg="mod">
          <ac:chgData name="八谷　一貴" userId="45bf9650-8f67-4450-95e3-b229be3968f7" providerId="ADAL" clId="{84E4A195-7B17-4543-98D0-11C3D18AF6E8}" dt="2023-05-06T14:50:41.721" v="364" actId="1036"/>
          <ac:picMkLst>
            <pc:docMk/>
            <pc:sldMk cId="1500668367" sldId="267"/>
            <ac:picMk id="20" creationId="{B5F88FC4-A1A9-0790-FF09-65BE166F2634}"/>
          </ac:picMkLst>
        </pc:picChg>
      </pc:sldChg>
    </pc:docChg>
  </pc:docChgLst>
  <pc:docChgLst>
    <pc:chgData name="八谷　一貴" userId="45bf9650-8f67-4450-95e3-b229be3968f7" providerId="ADAL" clId="{A999549F-4DF0-F94D-9DAF-AB300C35357B}"/>
    <pc:docChg chg="undo custSel addSld delSld modSld sldOrd">
      <pc:chgData name="八谷　一貴" userId="45bf9650-8f67-4450-95e3-b229be3968f7" providerId="ADAL" clId="{A999549F-4DF0-F94D-9DAF-AB300C35357B}" dt="2023-06-22T12:45:33.317" v="2941" actId="21"/>
      <pc:docMkLst>
        <pc:docMk/>
      </pc:docMkLst>
      <pc:sldChg chg="addSp delSp modSp mod">
        <pc:chgData name="八谷　一貴" userId="45bf9650-8f67-4450-95e3-b229be3968f7" providerId="ADAL" clId="{A999549F-4DF0-F94D-9DAF-AB300C35357B}" dt="2023-06-22T07:24:19.132" v="2858" actId="478"/>
        <pc:sldMkLst>
          <pc:docMk/>
          <pc:sldMk cId="850973169" sldId="256"/>
        </pc:sldMkLst>
        <pc:spChg chg="add mod">
          <ac:chgData name="八谷　一貴" userId="45bf9650-8f67-4450-95e3-b229be3968f7" providerId="ADAL" clId="{A999549F-4DF0-F94D-9DAF-AB300C35357B}" dt="2023-06-21T00:43:35.410" v="492" actId="1076"/>
          <ac:spMkLst>
            <pc:docMk/>
            <pc:sldMk cId="850973169" sldId="256"/>
            <ac:spMk id="5" creationId="{2F865A20-C403-C6AC-F3D3-85C40F975AB5}"/>
          </ac:spMkLst>
        </pc:spChg>
        <pc:spChg chg="add del mod">
          <ac:chgData name="八谷　一貴" userId="45bf9650-8f67-4450-95e3-b229be3968f7" providerId="ADAL" clId="{A999549F-4DF0-F94D-9DAF-AB300C35357B}" dt="2023-06-10T10:07:54.858" v="15"/>
          <ac:spMkLst>
            <pc:docMk/>
            <pc:sldMk cId="850973169" sldId="256"/>
            <ac:spMk id="5" creationId="{599E84EE-0AF2-7B12-BE5C-8B2AF0609699}"/>
          </ac:spMkLst>
        </pc:spChg>
        <pc:spChg chg="add mod">
          <ac:chgData name="八谷　一貴" userId="45bf9650-8f67-4450-95e3-b229be3968f7" providerId="ADAL" clId="{A999549F-4DF0-F94D-9DAF-AB300C35357B}" dt="2023-06-21T04:33:30.246" v="950" actId="1035"/>
          <ac:spMkLst>
            <pc:docMk/>
            <pc:sldMk cId="850973169" sldId="256"/>
            <ac:spMk id="7" creationId="{68EAF146-1B4B-7F23-0D8C-FD91FC7E6218}"/>
          </ac:spMkLst>
        </pc:spChg>
        <pc:spChg chg="add del mod">
          <ac:chgData name="八谷　一貴" userId="45bf9650-8f67-4450-95e3-b229be3968f7" providerId="ADAL" clId="{A999549F-4DF0-F94D-9DAF-AB300C35357B}" dt="2023-06-21T04:41:01.239" v="1076"/>
          <ac:spMkLst>
            <pc:docMk/>
            <pc:sldMk cId="850973169" sldId="256"/>
            <ac:spMk id="9" creationId="{15B87548-F275-7232-B096-2216D7C6F080}"/>
          </ac:spMkLst>
        </pc:spChg>
        <pc:spChg chg="add del mod">
          <ac:chgData name="八谷　一貴" userId="45bf9650-8f67-4450-95e3-b229be3968f7" providerId="ADAL" clId="{A999549F-4DF0-F94D-9DAF-AB300C35357B}" dt="2023-06-21T04:33:35.375" v="951" actId="478"/>
          <ac:spMkLst>
            <pc:docMk/>
            <pc:sldMk cId="850973169" sldId="256"/>
            <ac:spMk id="14" creationId="{4660DB2F-9BF6-EDCB-45E5-6058A22120D8}"/>
          </ac:spMkLst>
        </pc:spChg>
        <pc:spChg chg="add 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5" creationId="{1D6950F6-2D2A-6789-4600-E677DCC7C54B}"/>
          </ac:spMkLst>
        </pc:spChg>
        <pc:spChg chg="mod">
          <ac:chgData name="八谷　一貴" userId="45bf9650-8f67-4450-95e3-b229be3968f7" providerId="ADAL" clId="{A999549F-4DF0-F94D-9DAF-AB300C35357B}" dt="2023-06-21T04:33:30.246" v="950" actId="1035"/>
          <ac:spMkLst>
            <pc:docMk/>
            <pc:sldMk cId="850973169" sldId="256"/>
            <ac:spMk id="42" creationId="{3E2378D5-62A4-76EF-4B95-CCD199816FF5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62" creationId="{00CD5889-2571-F262-9B80-042AB28F35B6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63" creationId="{44F5B4D8-FAB3-A1FD-71DE-5A3DEE049A18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28" creationId="{490A7FB9-B756-CE45-0473-2E2749571E35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29" creationId="{D28CF178-F466-BD1B-5B13-61F9FAAA6B94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57" creationId="{931F710A-63A6-AEDC-9F53-D32B7367D325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58" creationId="{1502B0C9-B777-6EAC-4112-F230BB5117EC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59" creationId="{07055F3D-49A5-C1A2-2583-C6B98DB4709E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60" creationId="{B4519D2D-B010-F614-EF1B-732F387BB74E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61" creationId="{FFC6FE5C-4F05-0413-ED48-D369482AC66C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64" creationId="{5D4A4A2A-9D2E-BB83-10F7-E1713E1E9707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83" creationId="{6961C8B1-BF91-2F7C-4C9C-39E4254081A2}"/>
          </ac:spMkLst>
        </pc:spChg>
        <pc:spChg chg="del">
          <ac:chgData name="八谷　一貴" userId="45bf9650-8f67-4450-95e3-b229be3968f7" providerId="ADAL" clId="{A999549F-4DF0-F94D-9DAF-AB300C35357B}" dt="2023-06-20T07:20:32.866" v="126" actId="478"/>
          <ac:spMkLst>
            <pc:docMk/>
            <pc:sldMk cId="850973169" sldId="256"/>
            <ac:spMk id="192" creationId="{507378D6-596E-8F38-87A1-52369CCE6715}"/>
          </ac:spMkLst>
        </pc:spChg>
        <pc:spChg chg="mod">
          <ac:chgData name="八谷　一貴" userId="45bf9650-8f67-4450-95e3-b229be3968f7" providerId="ADAL" clId="{A999549F-4DF0-F94D-9DAF-AB300C35357B}" dt="2023-06-21T04:33:21.016" v="909" actId="1035"/>
          <ac:spMkLst>
            <pc:docMk/>
            <pc:sldMk cId="850973169" sldId="256"/>
            <ac:spMk id="195" creationId="{563375DD-9DCA-6154-63A0-2A0259B886E7}"/>
          </ac:spMkLst>
        </pc:spChg>
        <pc:graphicFrameChg chg="mod">
          <ac:chgData name="八谷　一貴" userId="45bf9650-8f67-4450-95e3-b229be3968f7" providerId="ADAL" clId="{A999549F-4DF0-F94D-9DAF-AB300C35357B}" dt="2023-06-21T04:33:30.246" v="950" actId="1035"/>
          <ac:graphicFrameMkLst>
            <pc:docMk/>
            <pc:sldMk cId="850973169" sldId="256"/>
            <ac:graphicFrameMk id="4" creationId="{AC5F1311-579E-2FF4-0F4E-574F1C52ED90}"/>
          </ac:graphicFrameMkLst>
        </pc:graphicFrameChg>
        <pc:picChg chg="add mod">
          <ac:chgData name="八谷　一貴" userId="45bf9650-8f67-4450-95e3-b229be3968f7" providerId="ADAL" clId="{A999549F-4DF0-F94D-9DAF-AB300C35357B}" dt="2023-06-21T04:33:21.016" v="909" actId="1035"/>
          <ac:picMkLst>
            <pc:docMk/>
            <pc:sldMk cId="850973169" sldId="256"/>
            <ac:picMk id="6" creationId="{30B4A426-A2FC-C009-CB97-39EA9ABC179F}"/>
          </ac:picMkLst>
        </pc:picChg>
        <pc:picChg chg="add del mod">
          <ac:chgData name="八谷　一貴" userId="45bf9650-8f67-4450-95e3-b229be3968f7" providerId="ADAL" clId="{A999549F-4DF0-F94D-9DAF-AB300C35357B}" dt="2023-06-20T06:03:47.739" v="122" actId="478"/>
          <ac:picMkLst>
            <pc:docMk/>
            <pc:sldMk cId="850973169" sldId="256"/>
            <ac:picMk id="6" creationId="{BF93ED0E-626E-A904-1849-08FAC1A427ED}"/>
          </ac:picMkLst>
        </pc:picChg>
        <pc:picChg chg="add mod">
          <ac:chgData name="八谷　一貴" userId="45bf9650-8f67-4450-95e3-b229be3968f7" providerId="ADAL" clId="{A999549F-4DF0-F94D-9DAF-AB300C35357B}" dt="2023-06-21T04:33:21.016" v="909" actId="1035"/>
          <ac:picMkLst>
            <pc:docMk/>
            <pc:sldMk cId="850973169" sldId="256"/>
            <ac:picMk id="8" creationId="{7EA1A8DE-FC2B-35F4-CE34-CF412B902501}"/>
          </ac:picMkLst>
        </pc:picChg>
        <pc:picChg chg="add del mod">
          <ac:chgData name="八谷　一貴" userId="45bf9650-8f67-4450-95e3-b229be3968f7" providerId="ADAL" clId="{A999549F-4DF0-F94D-9DAF-AB300C35357B}" dt="2023-06-20T06:03:47.739" v="122" actId="478"/>
          <ac:picMkLst>
            <pc:docMk/>
            <pc:sldMk cId="850973169" sldId="256"/>
            <ac:picMk id="8" creationId="{DD88837E-DCF8-10B3-0766-757828454F48}"/>
          </ac:picMkLst>
        </pc:picChg>
        <pc:picChg chg="add mod">
          <ac:chgData name="八谷　一貴" userId="45bf9650-8f67-4450-95e3-b229be3968f7" providerId="ADAL" clId="{A999549F-4DF0-F94D-9DAF-AB300C35357B}" dt="2023-06-21T04:33:21.016" v="909" actId="1035"/>
          <ac:picMkLst>
            <pc:docMk/>
            <pc:sldMk cId="850973169" sldId="256"/>
            <ac:picMk id="10" creationId="{49A01B4E-924A-DC7B-4E21-40AEB64A2BDC}"/>
          </ac:picMkLst>
        </pc:picChg>
        <pc:picChg chg="add del mod">
          <ac:chgData name="八谷　一貴" userId="45bf9650-8f67-4450-95e3-b229be3968f7" providerId="ADAL" clId="{A999549F-4DF0-F94D-9DAF-AB300C35357B}" dt="2023-06-20T06:03:47.739" v="122" actId="478"/>
          <ac:picMkLst>
            <pc:docMk/>
            <pc:sldMk cId="850973169" sldId="256"/>
            <ac:picMk id="10" creationId="{5AC50B1F-603F-50CD-BF2B-BD58BE09057E}"/>
          </ac:picMkLst>
        </pc:picChg>
        <pc:picChg chg="add del mod">
          <ac:chgData name="八谷　一貴" userId="45bf9650-8f67-4450-95e3-b229be3968f7" providerId="ADAL" clId="{A999549F-4DF0-F94D-9DAF-AB300C35357B}" dt="2023-06-21T04:49:53.553" v="1137" actId="478"/>
          <ac:picMkLst>
            <pc:docMk/>
            <pc:sldMk cId="850973169" sldId="256"/>
            <ac:picMk id="11" creationId="{5A7AFB4A-F8A4-A5A2-874E-2B43A05AF700}"/>
          </ac:picMkLst>
        </pc:picChg>
        <pc:picChg chg="add mod">
          <ac:chgData name="八谷　一貴" userId="45bf9650-8f67-4450-95e3-b229be3968f7" providerId="ADAL" clId="{A999549F-4DF0-F94D-9DAF-AB300C35357B}" dt="2023-06-21T04:33:21.016" v="909" actId="1035"/>
          <ac:picMkLst>
            <pc:docMk/>
            <pc:sldMk cId="850973169" sldId="256"/>
            <ac:picMk id="12" creationId="{3B762A87-16A9-6412-F66C-B4BFE473AA96}"/>
          </ac:picMkLst>
        </pc:picChg>
        <pc:picChg chg="add del mod">
          <ac:chgData name="八谷　一貴" userId="45bf9650-8f67-4450-95e3-b229be3968f7" providerId="ADAL" clId="{A999549F-4DF0-F94D-9DAF-AB300C35357B}" dt="2023-06-20T05:54:54.720" v="97" actId="478"/>
          <ac:picMkLst>
            <pc:docMk/>
            <pc:sldMk cId="850973169" sldId="256"/>
            <ac:picMk id="12" creationId="{876554F9-01BA-21DA-149F-E8CD02705F21}"/>
          </ac:picMkLst>
        </pc:picChg>
        <pc:picChg chg="add mod modCrop">
          <ac:chgData name="八谷　一貴" userId="45bf9650-8f67-4450-95e3-b229be3968f7" providerId="ADAL" clId="{A999549F-4DF0-F94D-9DAF-AB300C35357B}" dt="2023-06-21T04:33:21.016" v="909" actId="1035"/>
          <ac:picMkLst>
            <pc:docMk/>
            <pc:sldMk cId="850973169" sldId="256"/>
            <ac:picMk id="13" creationId="{6DD8B97C-6DA1-2D3B-7412-BD9912788D8D}"/>
          </ac:picMkLst>
        </pc:picChg>
        <pc:picChg chg="add del mod">
          <ac:chgData name="八谷　一貴" userId="45bf9650-8f67-4450-95e3-b229be3968f7" providerId="ADAL" clId="{A999549F-4DF0-F94D-9DAF-AB300C35357B}" dt="2023-06-20T06:03:47.739" v="122" actId="478"/>
          <ac:picMkLst>
            <pc:docMk/>
            <pc:sldMk cId="850973169" sldId="256"/>
            <ac:picMk id="14" creationId="{D7CB1D86-015D-B7B4-9C30-58F7E506FC16}"/>
          </ac:picMkLst>
        </pc:picChg>
        <pc:picChg chg="add del mod">
          <ac:chgData name="八谷　一貴" userId="45bf9650-8f67-4450-95e3-b229be3968f7" providerId="ADAL" clId="{A999549F-4DF0-F94D-9DAF-AB300C35357B}" dt="2023-06-21T04:51:41.668" v="1146" actId="478"/>
          <ac:picMkLst>
            <pc:docMk/>
            <pc:sldMk cId="850973169" sldId="256"/>
            <ac:picMk id="16" creationId="{C9C5727A-DBA4-A3EB-B8DA-CCDBA2120ABB}"/>
          </ac:picMkLst>
        </pc:picChg>
        <pc:picChg chg="add del mod">
          <ac:chgData name="八谷　一貴" userId="45bf9650-8f67-4450-95e3-b229be3968f7" providerId="ADAL" clId="{A999549F-4DF0-F94D-9DAF-AB300C35357B}" dt="2023-06-22T07:24:19.132" v="2858" actId="478"/>
          <ac:picMkLst>
            <pc:docMk/>
            <pc:sldMk cId="850973169" sldId="256"/>
            <ac:picMk id="17" creationId="{D21C1EBA-1123-C6A2-9DB9-56E450A39FEA}"/>
          </ac:picMkLst>
        </pc:picChg>
        <pc:picChg chg="del">
          <ac:chgData name="八谷　一貴" userId="45bf9650-8f67-4450-95e3-b229be3968f7" providerId="ADAL" clId="{A999549F-4DF0-F94D-9DAF-AB300C35357B}" dt="2023-06-20T07:20:16.265" v="124" actId="478"/>
          <ac:picMkLst>
            <pc:docMk/>
            <pc:sldMk cId="850973169" sldId="256"/>
            <ac:picMk id="131" creationId="{83EF528A-9041-425E-A332-5D5D2BF57353}"/>
          </ac:picMkLst>
        </pc:picChg>
        <pc:picChg chg="del mod">
          <ac:chgData name="八谷　一貴" userId="45bf9650-8f67-4450-95e3-b229be3968f7" providerId="ADAL" clId="{A999549F-4DF0-F94D-9DAF-AB300C35357B}" dt="2023-06-20T07:20:16.265" v="124" actId="478"/>
          <ac:picMkLst>
            <pc:docMk/>
            <pc:sldMk cId="850973169" sldId="256"/>
            <ac:picMk id="133" creationId="{10CE72BE-E486-0B63-F552-9A60A0DC2641}"/>
          </ac:picMkLst>
        </pc:picChg>
        <pc:picChg chg="del">
          <ac:chgData name="八谷　一貴" userId="45bf9650-8f67-4450-95e3-b229be3968f7" providerId="ADAL" clId="{A999549F-4DF0-F94D-9DAF-AB300C35357B}" dt="2023-06-20T07:20:16.265" v="124" actId="478"/>
          <ac:picMkLst>
            <pc:docMk/>
            <pc:sldMk cId="850973169" sldId="256"/>
            <ac:picMk id="135" creationId="{B3CA7F13-6D58-5318-BD63-F1E10348E413}"/>
          </ac:picMkLst>
        </pc:picChg>
        <pc:picChg chg="del">
          <ac:chgData name="八谷　一貴" userId="45bf9650-8f67-4450-95e3-b229be3968f7" providerId="ADAL" clId="{A999549F-4DF0-F94D-9DAF-AB300C35357B}" dt="2023-06-20T07:20:16.265" v="124" actId="478"/>
          <ac:picMkLst>
            <pc:docMk/>
            <pc:sldMk cId="850973169" sldId="256"/>
            <ac:picMk id="137" creationId="{51CFAD9E-3885-D572-3C95-E6E0B2253384}"/>
          </ac:picMkLst>
        </pc:picChg>
        <pc:picChg chg="mod">
          <ac:chgData name="八谷　一貴" userId="45bf9650-8f67-4450-95e3-b229be3968f7" providerId="ADAL" clId="{A999549F-4DF0-F94D-9DAF-AB300C35357B}" dt="2023-06-21T04:33:21.016" v="909" actId="1035"/>
          <ac:picMkLst>
            <pc:docMk/>
            <pc:sldMk cId="850973169" sldId="256"/>
            <ac:picMk id="162" creationId="{E098A611-730E-3761-AF16-79E4636DA501}"/>
          </ac:picMkLst>
        </pc:picChg>
        <pc:picChg chg="mod">
          <ac:chgData name="八谷　一貴" userId="45bf9650-8f67-4450-95e3-b229be3968f7" providerId="ADAL" clId="{A999549F-4DF0-F94D-9DAF-AB300C35357B}" dt="2023-06-21T04:33:21.016" v="909" actId="1035"/>
          <ac:picMkLst>
            <pc:docMk/>
            <pc:sldMk cId="850973169" sldId="256"/>
            <ac:picMk id="163" creationId="{1BE8612F-F8DD-6819-8714-90B2C08D43EB}"/>
          </ac:picMkLst>
        </pc:picChg>
        <pc:picChg chg="del">
          <ac:chgData name="八谷　一貴" userId="45bf9650-8f67-4450-95e3-b229be3968f7" providerId="ADAL" clId="{A999549F-4DF0-F94D-9DAF-AB300C35357B}" dt="2023-06-20T07:20:18.422" v="125" actId="478"/>
          <ac:picMkLst>
            <pc:docMk/>
            <pc:sldMk cId="850973169" sldId="256"/>
            <ac:picMk id="190" creationId="{0AA22C92-592B-18E1-6F56-2DAA811AA6CB}"/>
          </ac:picMkLst>
        </pc:picChg>
      </pc:sldChg>
      <pc:sldChg chg="addSp delSp modSp mod">
        <pc:chgData name="八谷　一貴" userId="45bf9650-8f67-4450-95e3-b229be3968f7" providerId="ADAL" clId="{A999549F-4DF0-F94D-9DAF-AB300C35357B}" dt="2023-06-22T12:00:33.822" v="2919" actId="478"/>
        <pc:sldMkLst>
          <pc:docMk/>
          <pc:sldMk cId="4065429497" sldId="257"/>
        </pc:sldMkLst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4" creationId="{11A93896-8A40-C087-169F-530D51DCD420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5" creationId="{1AB12275-6658-0C68-2A11-04FE9F1C0881}"/>
          </ac:spMkLst>
        </pc:spChg>
        <pc:spChg chg="mod">
          <ac:chgData name="八谷　一貴" userId="45bf9650-8f67-4450-95e3-b229be3968f7" providerId="ADAL" clId="{A999549F-4DF0-F94D-9DAF-AB300C35357B}" dt="2023-06-21T06:44:03.348" v="1601" actId="1037"/>
          <ac:spMkLst>
            <pc:docMk/>
            <pc:sldMk cId="4065429497" sldId="257"/>
            <ac:spMk id="9" creationId="{9208F840-E50A-D5BF-4D18-49A369890E30}"/>
          </ac:spMkLst>
        </pc:spChg>
        <pc:spChg chg="mod">
          <ac:chgData name="八谷　一貴" userId="45bf9650-8f67-4450-95e3-b229be3968f7" providerId="ADAL" clId="{A999549F-4DF0-F94D-9DAF-AB300C35357B}" dt="2023-06-21T06:42:59.715" v="1524" actId="555"/>
          <ac:spMkLst>
            <pc:docMk/>
            <pc:sldMk cId="4065429497" sldId="257"/>
            <ac:spMk id="10" creationId="{FE5CAB43-B18D-6E59-F904-402DF80D65DB}"/>
          </ac:spMkLst>
        </pc:spChg>
        <pc:spChg chg="mod">
          <ac:chgData name="八谷　一貴" userId="45bf9650-8f67-4450-95e3-b229be3968f7" providerId="ADAL" clId="{A999549F-4DF0-F94D-9DAF-AB300C35357B}" dt="2023-06-21T06:42:59.715" v="1524" actId="555"/>
          <ac:spMkLst>
            <pc:docMk/>
            <pc:sldMk cId="4065429497" sldId="257"/>
            <ac:spMk id="11" creationId="{A82461F8-5A86-F30A-F19F-EB7E4FC12BC7}"/>
          </ac:spMkLst>
        </pc:spChg>
        <pc:spChg chg="mod">
          <ac:chgData name="八谷　一貴" userId="45bf9650-8f67-4450-95e3-b229be3968f7" providerId="ADAL" clId="{A999549F-4DF0-F94D-9DAF-AB300C35357B}" dt="2023-06-21T06:40:10.149" v="1269" actId="1037"/>
          <ac:spMkLst>
            <pc:docMk/>
            <pc:sldMk cId="4065429497" sldId="257"/>
            <ac:spMk id="12" creationId="{90CDE3EE-78FF-3FDD-AEC4-2DD30C0A53E3}"/>
          </ac:spMkLst>
        </pc:spChg>
        <pc:spChg chg="mod">
          <ac:chgData name="八谷　一貴" userId="45bf9650-8f67-4450-95e3-b229be3968f7" providerId="ADAL" clId="{A999549F-4DF0-F94D-9DAF-AB300C35357B}" dt="2023-06-21T06:40:10.149" v="1269" actId="1037"/>
          <ac:spMkLst>
            <pc:docMk/>
            <pc:sldMk cId="4065429497" sldId="257"/>
            <ac:spMk id="13" creationId="{6856A731-A75D-0C44-C355-1D7E4112571C}"/>
          </ac:spMkLst>
        </pc:spChg>
        <pc:spChg chg="mod">
          <ac:chgData name="八谷　一貴" userId="45bf9650-8f67-4450-95e3-b229be3968f7" providerId="ADAL" clId="{A999549F-4DF0-F94D-9DAF-AB300C35357B}" dt="2023-06-21T06:44:10.101" v="1616" actId="1037"/>
          <ac:spMkLst>
            <pc:docMk/>
            <pc:sldMk cId="4065429497" sldId="257"/>
            <ac:spMk id="15" creationId="{CF7D96BD-EEEF-A933-5BA9-88013E239274}"/>
          </ac:spMkLst>
        </pc:spChg>
        <pc:spChg chg="mod">
          <ac:chgData name="八谷　一貴" userId="45bf9650-8f67-4450-95e3-b229be3968f7" providerId="ADAL" clId="{A999549F-4DF0-F94D-9DAF-AB300C35357B}" dt="2023-06-21T04:43:10.627" v="1086" actId="1036"/>
          <ac:spMkLst>
            <pc:docMk/>
            <pc:sldMk cId="4065429497" sldId="257"/>
            <ac:spMk id="17" creationId="{5702AE68-EAF2-68A0-F588-152C19D1944E}"/>
          </ac:spMkLst>
        </pc:spChg>
        <pc:spChg chg="mod">
          <ac:chgData name="八谷　一貴" userId="45bf9650-8f67-4450-95e3-b229be3968f7" providerId="ADAL" clId="{A999549F-4DF0-F94D-9DAF-AB300C35357B}" dt="2023-06-21T06:44:10.101" v="1616" actId="1037"/>
          <ac:spMkLst>
            <pc:docMk/>
            <pc:sldMk cId="4065429497" sldId="257"/>
            <ac:spMk id="18" creationId="{9C5D49B6-7476-B183-A2EE-41ABBDB18F31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20" creationId="{C2076249-BFF8-20E3-8113-40E778D899F1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22" creationId="{E2436FC1-112F-65B4-3B66-933AA24BFF7D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23" creationId="{ABEDEE1A-C88B-30D5-65C4-9DCFE4313D19}"/>
          </ac:spMkLst>
        </pc:spChg>
        <pc:spChg chg="add mod">
          <ac:chgData name="八谷　一貴" userId="45bf9650-8f67-4450-95e3-b229be3968f7" providerId="ADAL" clId="{A999549F-4DF0-F94D-9DAF-AB300C35357B}" dt="2023-06-21T06:42:59.715" v="1524" actId="555"/>
          <ac:spMkLst>
            <pc:docMk/>
            <pc:sldMk cId="4065429497" sldId="257"/>
            <ac:spMk id="24" creationId="{E283D9AF-2A51-4558-424A-1AF73CE6092E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24" creationId="{F35E75EF-0C8B-583B-18F8-25DA9512358E}"/>
          </ac:spMkLst>
        </pc:spChg>
        <pc:spChg chg="add mod">
          <ac:chgData name="八谷　一貴" userId="45bf9650-8f67-4450-95e3-b229be3968f7" providerId="ADAL" clId="{A999549F-4DF0-F94D-9DAF-AB300C35357B}" dt="2023-06-21T06:42:59.715" v="1524" actId="555"/>
          <ac:spMkLst>
            <pc:docMk/>
            <pc:sldMk cId="4065429497" sldId="257"/>
            <ac:spMk id="25" creationId="{BB8B565A-6A91-27D6-E163-2B62C67BDC5C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26" creationId="{B28DC5E2-DD2E-C438-6B5C-17454BF0CCA6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27" creationId="{17213C73-4711-69AB-369C-A3ABB785653B}"/>
          </ac:spMkLst>
        </pc:spChg>
        <pc:spChg chg="add mod">
          <ac:chgData name="八谷　一貴" userId="45bf9650-8f67-4450-95e3-b229be3968f7" providerId="ADAL" clId="{A999549F-4DF0-F94D-9DAF-AB300C35357B}" dt="2023-06-21T06:42:59.715" v="1524" actId="555"/>
          <ac:spMkLst>
            <pc:docMk/>
            <pc:sldMk cId="4065429497" sldId="257"/>
            <ac:spMk id="29" creationId="{1984BB7C-3BFE-6DFB-4593-7FF7437267E6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29" creationId="{9D6B20FF-D5B9-6568-6E2C-1E2EA5B34833}"/>
          </ac:spMkLst>
        </pc:spChg>
        <pc:spChg chg="add mod">
          <ac:chgData name="八谷　一貴" userId="45bf9650-8f67-4450-95e3-b229be3968f7" providerId="ADAL" clId="{A999549F-4DF0-F94D-9DAF-AB300C35357B}" dt="2023-06-21T06:42:59.715" v="1524" actId="555"/>
          <ac:spMkLst>
            <pc:docMk/>
            <pc:sldMk cId="4065429497" sldId="257"/>
            <ac:spMk id="30" creationId="{8340276B-B843-9DCB-67F5-A08A8FEEAB2D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31" creationId="{BFB31549-DC8E-659A-4C29-9098AFCFADE3}"/>
          </ac:spMkLst>
        </pc:spChg>
        <pc:spChg chg="mod">
          <ac:chgData name="八谷　一貴" userId="45bf9650-8f67-4450-95e3-b229be3968f7" providerId="ADAL" clId="{A999549F-4DF0-F94D-9DAF-AB300C35357B}" dt="2023-06-21T06:44:03.348" v="1601" actId="1037"/>
          <ac:spMkLst>
            <pc:docMk/>
            <pc:sldMk cId="4065429497" sldId="257"/>
            <ac:spMk id="32" creationId="{E7477E5F-814A-4C59-CA30-1A066FFD3B4E}"/>
          </ac:spMkLst>
        </pc:spChg>
        <pc:spChg chg="mod">
          <ac:chgData name="八谷　一貴" userId="45bf9650-8f67-4450-95e3-b229be3968f7" providerId="ADAL" clId="{A999549F-4DF0-F94D-9DAF-AB300C35357B}" dt="2023-06-21T06:44:03.348" v="1601" actId="1037"/>
          <ac:spMkLst>
            <pc:docMk/>
            <pc:sldMk cId="4065429497" sldId="257"/>
            <ac:spMk id="35" creationId="{2A20C07D-4A40-A57E-53AA-AD413E795A9E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36" creationId="{90EC3330-68AA-420B-2927-E5E356741C37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38" creationId="{7EBD97B3-65C4-99CE-B9FD-D14CC907F2A6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40" creationId="{41907B87-3A82-1766-DB28-A0123DD3E3AC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42" creationId="{A676A723-6EBB-7569-7300-D878DB25A7F7}"/>
          </ac:spMkLst>
        </pc:spChg>
        <pc:spChg chg="mod">
          <ac:chgData name="八谷　一貴" userId="45bf9650-8f67-4450-95e3-b229be3968f7" providerId="ADAL" clId="{A999549F-4DF0-F94D-9DAF-AB300C35357B}" dt="2023-06-21T04:43:25.491" v="1117" actId="1036"/>
          <ac:spMkLst>
            <pc:docMk/>
            <pc:sldMk cId="4065429497" sldId="257"/>
            <ac:spMk id="53" creationId="{C6042FC9-0FC9-5435-2DBA-D946507006AE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55" creationId="{64D8D0C4-C493-BAC9-BA6D-AE8F22077DA4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56" creationId="{A570211C-0902-9E08-FDC2-71B0F310C17A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57" creationId="{B5EAAAC5-F1BC-9324-BBAF-BE0DAB7EBCD2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61" creationId="{A5F388D6-A76F-E06B-A947-DE24F4C996D1}"/>
          </ac:spMkLst>
        </pc:spChg>
        <pc:spChg chg="mod">
          <ac:chgData name="八谷　一貴" userId="45bf9650-8f67-4450-95e3-b229be3968f7" providerId="ADAL" clId="{A999549F-4DF0-F94D-9DAF-AB300C35357B}" dt="2023-06-21T04:43:31.697" v="1134" actId="1036"/>
          <ac:spMkLst>
            <pc:docMk/>
            <pc:sldMk cId="4065429497" sldId="257"/>
            <ac:spMk id="64" creationId="{3A0CF98C-EC11-AA09-3181-7B9B17A673DE}"/>
          </ac:spMkLst>
        </pc:spChg>
        <pc:spChg chg="mod">
          <ac:chgData name="八谷　一貴" userId="45bf9650-8f67-4450-95e3-b229be3968f7" providerId="ADAL" clId="{A999549F-4DF0-F94D-9DAF-AB300C35357B}" dt="2023-06-21T06:44:10.101" v="1616" actId="1037"/>
          <ac:spMkLst>
            <pc:docMk/>
            <pc:sldMk cId="4065429497" sldId="257"/>
            <ac:spMk id="66" creationId="{0B92E41F-601F-FACB-D725-E324A4C2A526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67" creationId="{1FA87D30-F6F7-BB8A-3E86-977951BFB647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68" creationId="{31CC02D4-2CBD-7951-C200-67C2F5353AF0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69" creationId="{6535D87F-BDA4-F754-57ED-80AB81A23BCF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72" creationId="{3CF51BCB-D25A-3867-3F46-6DE44BEA8392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73" creationId="{90522180-6231-C5B4-3DCE-5D53A4F99ED5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74" creationId="{5D69494E-0862-B20F-256E-B3A27BDB1E87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75" creationId="{18B558F4-90B3-8E36-E0D1-2B8D85851CAA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76" creationId="{28B71E25-99F0-3A49-CFB3-6B6301458E4F}"/>
          </ac:spMkLst>
        </pc:spChg>
        <pc:spChg chg="del">
          <ac:chgData name="八谷　一貴" userId="45bf9650-8f67-4450-95e3-b229be3968f7" providerId="ADAL" clId="{A999549F-4DF0-F94D-9DAF-AB300C35357B}" dt="2023-06-20T06:17:31.954" v="123" actId="478"/>
          <ac:spMkLst>
            <pc:docMk/>
            <pc:sldMk cId="4065429497" sldId="257"/>
            <ac:spMk id="77" creationId="{D4F5D9BB-E95D-EDB9-8D81-3EA2F485A52D}"/>
          </ac:spMkLst>
        </pc:spChg>
        <pc:spChg chg="add del mod">
          <ac:chgData name="八谷　一貴" userId="45bf9650-8f67-4450-95e3-b229be3968f7" providerId="ADAL" clId="{A999549F-4DF0-F94D-9DAF-AB300C35357B}" dt="2023-06-20T07:39:17.003" v="388" actId="478"/>
          <ac:spMkLst>
            <pc:docMk/>
            <pc:sldMk cId="4065429497" sldId="257"/>
            <ac:spMk id="85" creationId="{0999C170-A11C-965E-EF97-2B73453224D7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86" creationId="{D62351B7-7DBC-8CA4-7218-1514CDF499FC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87" creationId="{A47A0C2E-6FF8-5E22-B00F-F89A37A39C3A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88" creationId="{8D29E0A5-EA0E-D707-B6A8-BCA54AA1A450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89" creationId="{A311B4F2-CDD2-23EF-3552-A58A169D1983}"/>
          </ac:spMkLst>
        </pc:spChg>
        <pc:spChg chg="add del mod">
          <ac:chgData name="八谷　一貴" userId="45bf9650-8f67-4450-95e3-b229be3968f7" providerId="ADAL" clId="{A999549F-4DF0-F94D-9DAF-AB300C35357B}" dt="2023-06-20T07:39:15.250" v="387" actId="478"/>
          <ac:spMkLst>
            <pc:docMk/>
            <pc:sldMk cId="4065429497" sldId="257"/>
            <ac:spMk id="91" creationId="{DF3C2394-57BA-C72A-877D-8E18262B001D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110" creationId="{186ABB1E-44D8-4254-46F9-367E11346556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111" creationId="{0902D846-9000-87C3-14F9-AB9F8EF449FD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114" creationId="{E6DAE87B-90D8-2DAF-C118-F758C406529D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115" creationId="{733B347E-3744-BC09-D23D-D37E876E21FC}"/>
          </ac:spMkLst>
        </pc:spChg>
        <pc:spChg chg="mod">
          <ac:chgData name="八谷　一貴" userId="45bf9650-8f67-4450-95e3-b229be3968f7" providerId="ADAL" clId="{A999549F-4DF0-F94D-9DAF-AB300C35357B}" dt="2023-06-21T04:43:20.921" v="1108" actId="1035"/>
          <ac:spMkLst>
            <pc:docMk/>
            <pc:sldMk cId="4065429497" sldId="257"/>
            <ac:spMk id="116" creationId="{D5BC495C-CAE6-8C82-A8DB-5B79861BB502}"/>
          </ac:spMkLst>
        </pc:spChg>
        <pc:grpChg chg="mod">
          <ac:chgData name="八谷　一貴" userId="45bf9650-8f67-4450-95e3-b229be3968f7" providerId="ADAL" clId="{A999549F-4DF0-F94D-9DAF-AB300C35357B}" dt="2023-06-21T04:43:31.697" v="1134" actId="1036"/>
          <ac:grpSpMkLst>
            <pc:docMk/>
            <pc:sldMk cId="4065429497" sldId="257"/>
            <ac:grpSpMk id="90" creationId="{082DDB26-91BF-08F6-9B6A-13A5BBBD44BC}"/>
          </ac:grpSpMkLst>
        </pc:grpChg>
        <pc:graphicFrameChg chg="mod">
          <ac:chgData name="八谷　一貴" userId="45bf9650-8f67-4450-95e3-b229be3968f7" providerId="ADAL" clId="{A999549F-4DF0-F94D-9DAF-AB300C35357B}" dt="2023-06-21T06:44:10.101" v="1616" actId="1037"/>
          <ac:graphicFrameMkLst>
            <pc:docMk/>
            <pc:sldMk cId="4065429497" sldId="257"/>
            <ac:graphicFrameMk id="3" creationId="{C431A9AE-3147-00C0-942F-272FBC9ACFB9}"/>
          </ac:graphicFrameMkLst>
        </pc:graphicFrameChg>
        <pc:graphicFrameChg chg="mod">
          <ac:chgData name="八谷　一貴" userId="45bf9650-8f67-4450-95e3-b229be3968f7" providerId="ADAL" clId="{A999549F-4DF0-F94D-9DAF-AB300C35357B}" dt="2023-06-21T04:43:31.697" v="1134" actId="1036"/>
          <ac:graphicFrameMkLst>
            <pc:docMk/>
            <pc:sldMk cId="4065429497" sldId="257"/>
            <ac:graphicFrameMk id="8" creationId="{89A2D65C-B7FB-2327-EFA3-5034915D7928}"/>
          </ac:graphicFrameMkLst>
        </pc:graphicFrameChg>
        <pc:graphicFrameChg chg="mod">
          <ac:chgData name="八谷　一貴" userId="45bf9650-8f67-4450-95e3-b229be3968f7" providerId="ADAL" clId="{A999549F-4DF0-F94D-9DAF-AB300C35357B}" dt="2023-06-21T06:44:03.348" v="1601" actId="1037"/>
          <ac:graphicFrameMkLst>
            <pc:docMk/>
            <pc:sldMk cId="4065429497" sldId="257"/>
            <ac:graphicFrameMk id="19" creationId="{270F07B4-FEE1-9D6F-C58E-8463A0A39605}"/>
          </ac:graphicFrameMkLst>
        </pc:graphicFrameChg>
        <pc:picChg chg="add del mod modCrop">
          <ac:chgData name="八谷　一貴" userId="45bf9650-8f67-4450-95e3-b229be3968f7" providerId="ADAL" clId="{A999549F-4DF0-F94D-9DAF-AB300C35357B}" dt="2023-06-22T11:56:31.858" v="2880" actId="478"/>
          <ac:picMkLst>
            <pc:docMk/>
            <pc:sldMk cId="4065429497" sldId="257"/>
            <ac:picMk id="2" creationId="{0557B375-5F97-ED3D-5EF9-9DA81CE35824}"/>
          </ac:picMkLst>
        </pc:picChg>
        <pc:picChg chg="add mod">
          <ac:chgData name="八谷　一貴" userId="45bf9650-8f67-4450-95e3-b229be3968f7" providerId="ADAL" clId="{A999549F-4DF0-F94D-9DAF-AB300C35357B}" dt="2023-06-21T04:56:12.842" v="1152" actId="1076"/>
          <ac:picMkLst>
            <pc:docMk/>
            <pc:sldMk cId="4065429497" sldId="257"/>
            <ac:picMk id="4" creationId="{0BE83D8E-0C44-1314-1F8E-FF8098EBB829}"/>
          </ac:picMkLst>
        </pc:picChg>
        <pc:picChg chg="add mod modCrop">
          <ac:chgData name="八谷　一貴" userId="45bf9650-8f67-4450-95e3-b229be3968f7" providerId="ADAL" clId="{A999549F-4DF0-F94D-9DAF-AB300C35357B}" dt="2023-06-21T06:40:25.400" v="1278" actId="14100"/>
          <ac:picMkLst>
            <pc:docMk/>
            <pc:sldMk cId="4065429497" sldId="257"/>
            <ac:picMk id="4" creationId="{671FCB54-C7EB-59CA-C9B0-6B4B2E79788F}"/>
          </ac:picMkLst>
        </pc:picChg>
        <pc:picChg chg="add del mod modCrop">
          <ac:chgData name="八谷　一貴" userId="45bf9650-8f67-4450-95e3-b229be3968f7" providerId="ADAL" clId="{A999549F-4DF0-F94D-9DAF-AB300C35357B}" dt="2023-06-22T11:56:31.858" v="2880" actId="478"/>
          <ac:picMkLst>
            <pc:docMk/>
            <pc:sldMk cId="4065429497" sldId="257"/>
            <ac:picMk id="6" creationId="{F0148F21-6255-7F2D-0AED-08A691DE68E3}"/>
          </ac:picMkLst>
        </pc:picChg>
        <pc:picChg chg="add mod modCrop">
          <ac:chgData name="八谷　一貴" userId="45bf9650-8f67-4450-95e3-b229be3968f7" providerId="ADAL" clId="{A999549F-4DF0-F94D-9DAF-AB300C35357B}" dt="2023-06-21T06:40:28.602" v="1280" actId="1035"/>
          <ac:picMkLst>
            <pc:docMk/>
            <pc:sldMk cId="4065429497" sldId="257"/>
            <ac:picMk id="7" creationId="{A470B16C-C8B6-9E0E-BDF1-86C36EF81AB8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19" creationId="{660F75F7-D6D6-1477-01AF-64E157F7DFAA}"/>
          </ac:picMkLst>
        </pc:picChg>
        <pc:picChg chg="del mod">
          <ac:chgData name="八谷　一貴" userId="45bf9650-8f67-4450-95e3-b229be3968f7" providerId="ADAL" clId="{A999549F-4DF0-F94D-9DAF-AB300C35357B}" dt="2023-06-22T11:59:23.404" v="2914" actId="478"/>
          <ac:picMkLst>
            <pc:docMk/>
            <pc:sldMk cId="4065429497" sldId="257"/>
            <ac:picMk id="21" creationId="{2140DC63-6935-9839-3BBF-6AD77EF23C2E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25" creationId="{88D13915-A818-2A56-74F8-74F4FF0C03AB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28" creationId="{052F725F-9332-6E28-A3DF-7ECC511BD7DF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30" creationId="{9B41DE5D-90DF-29E6-5D3D-01ABA1A36B03}"/>
          </ac:picMkLst>
        </pc:picChg>
        <pc:picChg chg="del mod">
          <ac:chgData name="八谷　一貴" userId="45bf9650-8f67-4450-95e3-b229be3968f7" providerId="ADAL" clId="{A999549F-4DF0-F94D-9DAF-AB300C35357B}" dt="2023-06-22T11:59:23.404" v="2914" actId="478"/>
          <ac:picMkLst>
            <pc:docMk/>
            <pc:sldMk cId="4065429497" sldId="257"/>
            <ac:picMk id="33" creationId="{E39328CF-2DFA-C2C7-A770-329024530EF4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37" creationId="{25D8EF41-D16F-FB59-306B-2E7BAF2CF01E}"/>
          </ac:picMkLst>
        </pc:picChg>
        <pc:picChg chg="add del mod">
          <ac:chgData name="八谷　一貴" userId="45bf9650-8f67-4450-95e3-b229be3968f7" providerId="ADAL" clId="{A999549F-4DF0-F94D-9DAF-AB300C35357B}" dt="2023-06-21T07:13:12.651" v="1620" actId="478"/>
          <ac:picMkLst>
            <pc:docMk/>
            <pc:sldMk cId="4065429497" sldId="257"/>
            <ac:picMk id="38" creationId="{74B446C0-F79C-7F95-2470-44022760F6E1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39" creationId="{502600FE-FD05-B923-1505-2561B515FCF2}"/>
          </ac:picMkLst>
        </pc:picChg>
        <pc:picChg chg="add mod modCrop">
          <ac:chgData name="八谷　一貴" userId="45bf9650-8f67-4450-95e3-b229be3968f7" providerId="ADAL" clId="{A999549F-4DF0-F94D-9DAF-AB300C35357B}" dt="2023-06-22T11:59:32.257" v="2916" actId="1076"/>
          <ac:picMkLst>
            <pc:docMk/>
            <pc:sldMk cId="4065429497" sldId="257"/>
            <ac:picMk id="39" creationId="{B21BFDF4-6AA7-B660-3987-1244BFC1C360}"/>
          </ac:picMkLst>
        </pc:picChg>
        <pc:picChg chg="add mod modCrop">
          <ac:chgData name="八谷　一貴" userId="45bf9650-8f67-4450-95e3-b229be3968f7" providerId="ADAL" clId="{A999549F-4DF0-F94D-9DAF-AB300C35357B}" dt="2023-06-22T11:59:27.176" v="2915" actId="1076"/>
          <ac:picMkLst>
            <pc:docMk/>
            <pc:sldMk cId="4065429497" sldId="257"/>
            <ac:picMk id="41" creationId="{65A13A8D-D068-94A2-A800-210A6A23326D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41" creationId="{7DC1B862-7454-534F-11BA-CF31743D7E09}"/>
          </ac:picMkLst>
        </pc:picChg>
        <pc:picChg chg="add del mod">
          <ac:chgData name="八谷　一貴" userId="45bf9650-8f67-4450-95e3-b229be3968f7" providerId="ADAL" clId="{A999549F-4DF0-F94D-9DAF-AB300C35357B}" dt="2023-06-22T12:00:33.822" v="2919" actId="478"/>
          <ac:picMkLst>
            <pc:docMk/>
            <pc:sldMk cId="4065429497" sldId="257"/>
            <ac:picMk id="42" creationId="{0041D767-7EEE-F84C-03AC-0D983DE469CA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43" creationId="{3F4C490B-937D-1E05-4460-B1617717D88C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45" creationId="{E0611776-B4B1-0F7C-8AD2-B3BE9EE28BED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47" creationId="{509B80ED-8BAD-EF7C-500B-90B348A2CB03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48" creationId="{FBAE3609-8226-09EF-9354-D1211BC0FFB6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50" creationId="{D2F9CF9E-6912-6864-064E-5175849D00D0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51" creationId="{B821F175-33DD-3C6D-D4F9-76E8A8C369E7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54" creationId="{ED170BC0-A9B4-CA4A-80D5-CD35EFB20256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58" creationId="{8615DF5F-DA48-FA52-340B-E9B6DED5E881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60" creationId="{E23996CB-81E2-45AA-5AEA-7CD21A50176C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65" creationId="{6B9548A6-9A5B-2BCB-66B6-D79857E7C636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70" creationId="{BDD9EBD7-E16E-3717-29EF-D66C6DB3AC57}"/>
          </ac:picMkLst>
        </pc:picChg>
        <pc:picChg chg="del">
          <ac:chgData name="八谷　一貴" userId="45bf9650-8f67-4450-95e3-b229be3968f7" providerId="ADAL" clId="{A999549F-4DF0-F94D-9DAF-AB300C35357B}" dt="2023-06-20T06:17:31.954" v="123" actId="478"/>
          <ac:picMkLst>
            <pc:docMk/>
            <pc:sldMk cId="4065429497" sldId="257"/>
            <ac:picMk id="71" creationId="{FA46AC96-E089-27A0-EAF0-F6F574D5B327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78" creationId="{9BB7ECA7-6E3D-3E28-0236-148972313BFA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79" creationId="{8D89681D-8304-457D-9F14-CBC3B63403CA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80" creationId="{36868D87-7DA1-EB91-C8E8-3866BD533B35}"/>
          </ac:picMkLst>
        </pc:picChg>
        <pc:picChg chg="add mod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82" creationId="{3288CD2A-0D67-A3A0-3A2E-4FA3181FEBFF}"/>
          </ac:picMkLst>
        </pc:picChg>
        <pc:picChg chg="add mod modCrop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83" creationId="{310E965C-44DA-BDA0-8ECE-7D0B3BF59176}"/>
          </ac:picMkLst>
        </pc:picChg>
        <pc:picChg chg="add mod modCrop">
          <ac:chgData name="八谷　一貴" userId="45bf9650-8f67-4450-95e3-b229be3968f7" providerId="ADAL" clId="{A999549F-4DF0-F94D-9DAF-AB300C35357B}" dt="2023-06-21T04:43:20.921" v="1108" actId="1035"/>
          <ac:picMkLst>
            <pc:docMk/>
            <pc:sldMk cId="4065429497" sldId="257"/>
            <ac:picMk id="84" creationId="{7ED54C41-FA6C-E6F7-D84C-45BDAA0F2386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97" creationId="{E811DF33-D320-D1B7-FE6F-EAC551839593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99" creationId="{3BE9EF56-E667-D579-040F-78E05E7C451B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101" creationId="{CA650AFE-48A9-0397-FF9D-DD912114BECC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112" creationId="{05C46411-B378-1CCE-1777-BD422AD49BAD}"/>
          </ac:picMkLst>
        </pc:picChg>
        <pc:picChg chg="del">
          <ac:chgData name="八谷　一貴" userId="45bf9650-8f67-4450-95e3-b229be3968f7" providerId="ADAL" clId="{A999549F-4DF0-F94D-9DAF-AB300C35357B}" dt="2023-06-20T07:32:21.686" v="191" actId="478"/>
          <ac:picMkLst>
            <pc:docMk/>
            <pc:sldMk cId="4065429497" sldId="257"/>
            <ac:picMk id="113" creationId="{7D0087B8-C8BF-9569-6086-429D297CB00B}"/>
          </ac:picMkLst>
        </pc:picChg>
        <pc:cxnChg chg="mod">
          <ac:chgData name="八谷　一貴" userId="45bf9650-8f67-4450-95e3-b229be3968f7" providerId="ADAL" clId="{A999549F-4DF0-F94D-9DAF-AB300C35357B}" dt="2023-06-21T06:43:14.353" v="1554" actId="1035"/>
          <ac:cxnSpMkLst>
            <pc:docMk/>
            <pc:sldMk cId="4065429497" sldId="257"/>
            <ac:cxnSpMk id="16" creationId="{A329A7B0-1928-E609-FD14-7BE5CCE12255}"/>
          </ac:cxnSpMkLst>
        </pc:cxnChg>
        <pc:cxnChg chg="add mod">
          <ac:chgData name="八谷　一貴" userId="45bf9650-8f67-4450-95e3-b229be3968f7" providerId="ADAL" clId="{A999549F-4DF0-F94D-9DAF-AB300C35357B}" dt="2023-06-21T06:43:14.353" v="1554" actId="1035"/>
          <ac:cxnSpMkLst>
            <pc:docMk/>
            <pc:sldMk cId="4065429497" sldId="257"/>
            <ac:cxnSpMk id="27" creationId="{935A0906-AC87-4454-3670-66C1081BA406}"/>
          </ac:cxnSpMkLst>
        </pc:cxnChg>
        <pc:cxnChg chg="add mod">
          <ac:chgData name="八谷　一貴" userId="45bf9650-8f67-4450-95e3-b229be3968f7" providerId="ADAL" clId="{A999549F-4DF0-F94D-9DAF-AB300C35357B}" dt="2023-06-21T06:43:14.353" v="1554" actId="1035"/>
          <ac:cxnSpMkLst>
            <pc:docMk/>
            <pc:sldMk cId="4065429497" sldId="257"/>
            <ac:cxnSpMk id="28" creationId="{90578D19-5703-8A72-D9CA-DBBC0762379E}"/>
          </ac:cxnSpMkLst>
        </pc:cxnChg>
        <pc:cxnChg chg="add mod">
          <ac:chgData name="八谷　一貴" userId="45bf9650-8f67-4450-95e3-b229be3968f7" providerId="ADAL" clId="{A999549F-4DF0-F94D-9DAF-AB300C35357B}" dt="2023-06-21T06:43:14.353" v="1554" actId="1035"/>
          <ac:cxnSpMkLst>
            <pc:docMk/>
            <pc:sldMk cId="4065429497" sldId="257"/>
            <ac:cxnSpMk id="34" creationId="{6A90D8B3-01ED-925F-10F7-7BF85FF2D27B}"/>
          </ac:cxnSpMkLst>
        </pc:cxnChg>
        <pc:cxnChg chg="add mod">
          <ac:chgData name="八谷　一貴" userId="45bf9650-8f67-4450-95e3-b229be3968f7" providerId="ADAL" clId="{A999549F-4DF0-F94D-9DAF-AB300C35357B}" dt="2023-06-21T06:43:29.062" v="1557" actId="1037"/>
          <ac:cxnSpMkLst>
            <pc:docMk/>
            <pc:sldMk cId="4065429497" sldId="257"/>
            <ac:cxnSpMk id="37" creationId="{AAB7AF2F-AB0B-11A1-9297-8A420E4BB175}"/>
          </ac:cxnSpMkLst>
        </pc:cxnChg>
        <pc:cxnChg chg="mod">
          <ac:chgData name="八谷　一貴" userId="45bf9650-8f67-4450-95e3-b229be3968f7" providerId="ADAL" clId="{A999549F-4DF0-F94D-9DAF-AB300C35357B}" dt="2023-06-21T06:43:19.045" v="1556" actId="1038"/>
          <ac:cxnSpMkLst>
            <pc:docMk/>
            <pc:sldMk cId="4065429497" sldId="257"/>
            <ac:cxnSpMk id="62" creationId="{E91A046B-0DD9-B03C-2BC6-8CC1DCBD328B}"/>
          </ac:cxnSpMkLst>
        </pc:cxnChg>
      </pc:sldChg>
      <pc:sldChg chg="addSp delSp modSp mod">
        <pc:chgData name="八谷　一貴" userId="45bf9650-8f67-4450-95e3-b229be3968f7" providerId="ADAL" clId="{A999549F-4DF0-F94D-9DAF-AB300C35357B}" dt="2023-06-21T08:08:36.857" v="1825" actId="478"/>
        <pc:sldMkLst>
          <pc:docMk/>
          <pc:sldMk cId="3266887108" sldId="258"/>
        </pc:sldMkLst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4" creationId="{F65F24F2-B66B-23DB-E120-9EE42FBAF2BF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9" creationId="{227B56C4-87D9-E5CF-B3A6-094EBD1CBED0}"/>
          </ac:spMkLst>
        </pc:spChg>
        <pc:spChg chg="mod">
          <ac:chgData name="八谷　一貴" userId="45bf9650-8f67-4450-95e3-b229be3968f7" providerId="ADAL" clId="{A999549F-4DF0-F94D-9DAF-AB300C35357B}" dt="2023-06-21T07:35:22.408" v="1678" actId="1036"/>
          <ac:spMkLst>
            <pc:docMk/>
            <pc:sldMk cId="3266887108" sldId="258"/>
            <ac:spMk id="10" creationId="{F116403E-B991-EEBD-F4AE-362F6032C834}"/>
          </ac:spMkLst>
        </pc:spChg>
        <pc:spChg chg="mod">
          <ac:chgData name="八谷　一貴" userId="45bf9650-8f67-4450-95e3-b229be3968f7" providerId="ADAL" clId="{A999549F-4DF0-F94D-9DAF-AB300C35357B}" dt="2023-06-21T07:35:22.408" v="1678" actId="1036"/>
          <ac:spMkLst>
            <pc:docMk/>
            <pc:sldMk cId="3266887108" sldId="258"/>
            <ac:spMk id="11" creationId="{A7A063F0-C45D-8560-B7CD-FF7AADC336CF}"/>
          </ac:spMkLst>
        </pc:spChg>
        <pc:spChg chg="mod">
          <ac:chgData name="八谷　一貴" userId="45bf9650-8f67-4450-95e3-b229be3968f7" providerId="ADAL" clId="{A999549F-4DF0-F94D-9DAF-AB300C35357B}" dt="2023-06-21T07:35:22.408" v="1678" actId="1036"/>
          <ac:spMkLst>
            <pc:docMk/>
            <pc:sldMk cId="3266887108" sldId="258"/>
            <ac:spMk id="12" creationId="{9BA513C3-7D8A-6015-807B-98308CE96B5A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13" creationId="{EE6E89C3-90DB-6227-49F5-66E4057E11E0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14" creationId="{385E642C-7FC8-0575-BAC8-DA40FF3474F3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16" creationId="{CD67156A-7BEE-2214-6A46-8DEED7A74EC7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17" creationId="{BE15D136-0D56-895A-9EE4-2440A676C2E6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19" creationId="{E41D095B-C73E-D45E-6D32-B61D1A60A281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21" creationId="{43CB1C34-7ED6-4CF0-2E1B-19935DCABAB2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23" creationId="{C47781C4-AC2A-5CE3-2C22-75DA1F38D7D7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25" creationId="{85A34400-C12B-C655-3AE5-6AFE0ED08F9D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26" creationId="{BAED222F-970C-EF2C-428A-7EC141D27A52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27" creationId="{0AFF43DB-83BB-C10B-616F-25F5A61C5144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28" creationId="{5C690954-4423-D1C9-D3A7-2DF82EEA769B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29" creationId="{E98412D5-2421-AE8A-1DA1-CF4C67BF1F56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0" creationId="{3CD6AD21-3F6F-7EC3-BA91-1635232F2DEB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1" creationId="{ACC49FE9-802C-6B23-0FCC-8ECA6FB80E0B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2" creationId="{6BE940B5-5900-463F-DB98-A7BA1A3CDEDB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3" creationId="{D03D4B4A-0898-FC89-12C9-F00F3674B1BE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4" creationId="{E56E3E71-75AB-EA64-B31C-E134DA2CCEA1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5" creationId="{FF64750A-2A48-6B84-ECA0-D25E7FDEBF35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6" creationId="{D0362931-1687-70BB-3F38-F8CF0667F87B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7" creationId="{CDC4DE1F-7394-CF85-CBA0-E98E52CB6A6A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8" creationId="{E20B3330-4644-08CF-3926-D2365D72EA10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39" creationId="{583A79BB-26E2-3907-B06F-23478CCF078B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40" creationId="{132D8A57-2506-74EA-4C63-5E627057E571}"/>
          </ac:spMkLst>
        </pc:spChg>
        <pc:spChg chg="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41" creationId="{D7176939-0BBD-329D-DE2F-BED9947CB8CA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42" creationId="{43985963-6110-3E57-68DC-BA7BF8ED5A58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43" creationId="{069C8CED-DAEF-9260-966A-B765527A0E20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44" creationId="{3E43FE1F-1599-C134-EA7A-DEC61BCDA2A6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45" creationId="{CE51DE26-E452-F940-288C-093273538AB6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46" creationId="{9DF2222A-188C-6720-C966-C1C025671CBF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2" creationId="{FED63B1B-0FCE-F24A-E63B-086462568933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3" creationId="{97CABCA9-C2B7-148E-DF75-D12F66529D23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4" creationId="{379C9297-7BFB-994F-B129-E54E9D1494F8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5" creationId="{182A8AC0-5F7C-E8E7-8095-42A8E83AEC8F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6" creationId="{B307248E-3830-676A-9799-7B17DF798ACF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7" creationId="{7EE9B129-8654-DF2C-EE07-3F6A1176CDA7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8" creationId="{7C8711D6-5BD7-4C94-8B45-AB961F3E3598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59" creationId="{882E8E42-644F-E399-469D-C4337A1DC920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60" creationId="{35C8A087-24ED-17F9-B25C-1B0F0FED9DB0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61" creationId="{D3C29609-892C-90D0-FF54-8F098A5356D9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62" creationId="{08BEAD87-1099-908A-8CFD-78F74E714553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63" creationId="{7648FD63-E698-958C-F64F-E8DC8CAA9FBF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64" creationId="{110D3CD6-1F25-4F60-79B7-02277F3D94A3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65" creationId="{9F1AEBF3-78D9-4B75-8D59-8A5B9F40F174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66" creationId="{7AED7347-81F4-49DE-8259-7340169D3BCF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67" creationId="{2E688AA8-C904-AF68-8A7C-B23BCEFF1593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69" creationId="{28AD5880-7997-EE41-A518-836D80DC3AEC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70" creationId="{B23D52C3-7829-D7FD-66FE-702B487BAE16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71" creationId="{8CEB2CF7-6EE4-8156-08C6-A5F9D79CA14C}"/>
          </ac:spMkLst>
        </pc:spChg>
        <pc:spChg chg="add mod">
          <ac:chgData name="八谷　一貴" userId="45bf9650-8f67-4450-95e3-b229be3968f7" providerId="ADAL" clId="{A999549F-4DF0-F94D-9DAF-AB300C35357B}" dt="2023-06-21T07:44:51.618" v="1816" actId="1076"/>
          <ac:spMkLst>
            <pc:docMk/>
            <pc:sldMk cId="3266887108" sldId="258"/>
            <ac:spMk id="72" creationId="{9CD2E86E-3FCB-A2DA-9EFC-9F2A1F520A44}"/>
          </ac:spMkLst>
        </pc:spChg>
        <pc:spChg chg="add mod">
          <ac:chgData name="八谷　一貴" userId="45bf9650-8f67-4450-95e3-b229be3968f7" providerId="ADAL" clId="{A999549F-4DF0-F94D-9DAF-AB300C35357B}" dt="2023-06-21T07:45:32.746" v="1821" actId="1076"/>
          <ac:spMkLst>
            <pc:docMk/>
            <pc:sldMk cId="3266887108" sldId="258"/>
            <ac:spMk id="73" creationId="{F5866F82-3DB0-554D-AD2D-79DDC862B9AA}"/>
          </ac:spMkLst>
        </pc:spChg>
        <pc:spChg chg="add mod">
          <ac:chgData name="八谷　一貴" userId="45bf9650-8f67-4450-95e3-b229be3968f7" providerId="ADAL" clId="{A999549F-4DF0-F94D-9DAF-AB300C35357B}" dt="2023-06-21T07:45:32.746" v="1821" actId="1076"/>
          <ac:spMkLst>
            <pc:docMk/>
            <pc:sldMk cId="3266887108" sldId="258"/>
            <ac:spMk id="74" creationId="{4F4AFACD-35D6-FC63-1790-8A772D7F25B1}"/>
          </ac:spMkLst>
        </pc:spChg>
        <pc:spChg chg="add mod">
          <ac:chgData name="八谷　一貴" userId="45bf9650-8f67-4450-95e3-b229be3968f7" providerId="ADAL" clId="{A999549F-4DF0-F94D-9DAF-AB300C35357B}" dt="2023-06-21T07:44:32.445" v="1814" actId="1035"/>
          <ac:spMkLst>
            <pc:docMk/>
            <pc:sldMk cId="3266887108" sldId="258"/>
            <ac:spMk id="75" creationId="{569A3914-297A-5CB1-294E-DB1BE0CB21E0}"/>
          </ac:spMkLst>
        </pc:spChg>
        <pc:spChg chg="add mod">
          <ac:chgData name="八谷　一貴" userId="45bf9650-8f67-4450-95e3-b229be3968f7" providerId="ADAL" clId="{A999549F-4DF0-F94D-9DAF-AB300C35357B}" dt="2023-06-21T07:34:48.897" v="1638" actId="1035"/>
          <ac:spMkLst>
            <pc:docMk/>
            <pc:sldMk cId="3266887108" sldId="258"/>
            <ac:spMk id="81" creationId="{2EAA8F59-64CA-B8F2-155A-7B84DDC3C079}"/>
          </ac:spMkLst>
        </pc:spChg>
        <pc:spChg chg="add mod">
          <ac:chgData name="八谷　一貴" userId="45bf9650-8f67-4450-95e3-b229be3968f7" providerId="ADAL" clId="{A999549F-4DF0-F94D-9DAF-AB300C35357B}" dt="2023-06-21T07:44:11.374" v="1753" actId="1036"/>
          <ac:spMkLst>
            <pc:docMk/>
            <pc:sldMk cId="3266887108" sldId="258"/>
            <ac:spMk id="82" creationId="{47B336D5-E30D-D8F7-6742-6F42EC35AC77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87" creationId="{6019A366-AD0E-DA6A-EEF1-590765ACE458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90" creationId="{57D49A3D-734A-2843-B54F-982E2F3D1565}"/>
          </ac:spMkLst>
        </pc:spChg>
        <pc:spChg chg="mod">
          <ac:chgData name="八谷　一貴" userId="45bf9650-8f67-4450-95e3-b229be3968f7" providerId="ADAL" clId="{A999549F-4DF0-F94D-9DAF-AB300C35357B}" dt="2023-06-21T07:35:22.408" v="1678" actId="1036"/>
          <ac:spMkLst>
            <pc:docMk/>
            <pc:sldMk cId="3266887108" sldId="258"/>
            <ac:spMk id="91" creationId="{E7B85397-A70B-5C52-675B-4C3FF293FD34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92" creationId="{AC9D31EE-C687-243B-890B-2F7A2B45B9AE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93" creationId="{62DF9BB4-3795-8BED-A5EA-ED2D3A2D21BF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94" creationId="{7BDB6328-7F5D-12C2-D15D-C0901F698334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95" creationId="{CF100A1F-0D10-C701-5997-39BEAC6B9DA2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96" creationId="{BBD5EB0D-7EA4-FBDF-9B7A-578A85593C84}"/>
          </ac:spMkLst>
        </pc:spChg>
        <pc:spChg chg="mod">
          <ac:chgData name="八谷　一貴" userId="45bf9650-8f67-4450-95e3-b229be3968f7" providerId="ADAL" clId="{A999549F-4DF0-F94D-9DAF-AB300C35357B}" dt="2023-06-21T07:35:08.351" v="1669" actId="1035"/>
          <ac:spMkLst>
            <pc:docMk/>
            <pc:sldMk cId="3266887108" sldId="258"/>
            <ac:spMk id="116" creationId="{8DD6096B-DD8E-BDC2-A28D-C4DEEBA77C73}"/>
          </ac:spMkLst>
        </pc:spChg>
        <pc:graphicFrameChg chg="mod">
          <ac:chgData name="八谷　一貴" userId="45bf9650-8f67-4450-95e3-b229be3968f7" providerId="ADAL" clId="{A999549F-4DF0-F94D-9DAF-AB300C35357B}" dt="2023-06-21T07:35:08.351" v="1669" actId="1035"/>
          <ac:graphicFrameMkLst>
            <pc:docMk/>
            <pc:sldMk cId="3266887108" sldId="258"/>
            <ac:graphicFrameMk id="2" creationId="{D07D47EE-8D6C-EBCF-B05D-FB3E1BCD2EDD}"/>
          </ac:graphicFrameMkLst>
        </pc:graphicFrameChg>
        <pc:graphicFrameChg chg="mod">
          <ac:chgData name="八谷　一貴" userId="45bf9650-8f67-4450-95e3-b229be3968f7" providerId="ADAL" clId="{A999549F-4DF0-F94D-9DAF-AB300C35357B}" dt="2023-06-21T07:35:08.351" v="1669" actId="1035"/>
          <ac:graphicFrameMkLst>
            <pc:docMk/>
            <pc:sldMk cId="3266887108" sldId="258"/>
            <ac:graphicFrameMk id="3" creationId="{185ACD9D-8F4D-6A2B-1E27-846BEB2B44BA}"/>
          </ac:graphicFrameMkLst>
        </pc:graphicFrameChg>
        <pc:graphicFrameChg chg="mod">
          <ac:chgData name="八谷　一貴" userId="45bf9650-8f67-4450-95e3-b229be3968f7" providerId="ADAL" clId="{A999549F-4DF0-F94D-9DAF-AB300C35357B}" dt="2023-06-21T07:35:08.351" v="1669" actId="1035"/>
          <ac:graphicFrameMkLst>
            <pc:docMk/>
            <pc:sldMk cId="3266887108" sldId="258"/>
            <ac:graphicFrameMk id="5" creationId="{FDC543D6-A364-B3AD-F53B-CA3EAA99DF67}"/>
          </ac:graphicFrameMkLst>
        </pc:graphicFrameChg>
        <pc:graphicFrameChg chg="mod">
          <ac:chgData name="八谷　一貴" userId="45bf9650-8f67-4450-95e3-b229be3968f7" providerId="ADAL" clId="{A999549F-4DF0-F94D-9DAF-AB300C35357B}" dt="2023-06-21T07:34:48.897" v="1638" actId="1035"/>
          <ac:graphicFrameMkLst>
            <pc:docMk/>
            <pc:sldMk cId="3266887108" sldId="258"/>
            <ac:graphicFrameMk id="6" creationId="{3A50D671-6A5C-CD49-46C3-524CAB6913AF}"/>
          </ac:graphicFrameMkLst>
        </pc:graphicFrameChg>
        <pc:graphicFrameChg chg="mod">
          <ac:chgData name="八谷　一貴" userId="45bf9650-8f67-4450-95e3-b229be3968f7" providerId="ADAL" clId="{A999549F-4DF0-F94D-9DAF-AB300C35357B}" dt="2023-06-21T07:34:48.897" v="1638" actId="1035"/>
          <ac:graphicFrameMkLst>
            <pc:docMk/>
            <pc:sldMk cId="3266887108" sldId="258"/>
            <ac:graphicFrameMk id="7" creationId="{B28F4E0F-B03C-D13A-6214-6891149A3A60}"/>
          </ac:graphicFrameMkLst>
        </pc:graphicFrameChg>
        <pc:graphicFrameChg chg="mod">
          <ac:chgData name="八谷　一貴" userId="45bf9650-8f67-4450-95e3-b229be3968f7" providerId="ADAL" clId="{A999549F-4DF0-F94D-9DAF-AB300C35357B}" dt="2023-06-21T07:34:48.897" v="1638" actId="1035"/>
          <ac:graphicFrameMkLst>
            <pc:docMk/>
            <pc:sldMk cId="3266887108" sldId="258"/>
            <ac:graphicFrameMk id="8" creationId="{DA8040F7-2474-3C83-BA1D-767F5428C128}"/>
          </ac:graphicFrameMkLst>
        </pc:graphicFrameChg>
        <pc:graphicFrameChg chg="add mod">
          <ac:chgData name="八谷　一貴" userId="45bf9650-8f67-4450-95e3-b229be3968f7" providerId="ADAL" clId="{A999549F-4DF0-F94D-9DAF-AB300C35357B}" dt="2023-06-21T07:44:51.618" v="1816" actId="1076"/>
          <ac:graphicFrameMkLst>
            <pc:docMk/>
            <pc:sldMk cId="3266887108" sldId="258"/>
            <ac:graphicFrameMk id="76" creationId="{30357759-63D7-37C5-CE61-D3A705002BAE}"/>
          </ac:graphicFrameMkLst>
        </pc:graphicFrameChg>
        <pc:graphicFrameChg chg="add mod">
          <ac:chgData name="八谷　一貴" userId="45bf9650-8f67-4450-95e3-b229be3968f7" providerId="ADAL" clId="{A999549F-4DF0-F94D-9DAF-AB300C35357B}" dt="2023-06-21T07:44:51.618" v="1816" actId="1076"/>
          <ac:graphicFrameMkLst>
            <pc:docMk/>
            <pc:sldMk cId="3266887108" sldId="258"/>
            <ac:graphicFrameMk id="77" creationId="{CC58173E-E465-606E-7AF1-EEB0C0834603}"/>
          </ac:graphicFrameMkLst>
        </pc:graphicFrameChg>
        <pc:graphicFrameChg chg="add mod">
          <ac:chgData name="八谷　一貴" userId="45bf9650-8f67-4450-95e3-b229be3968f7" providerId="ADAL" clId="{A999549F-4DF0-F94D-9DAF-AB300C35357B}" dt="2023-06-21T07:44:51.618" v="1816" actId="1076"/>
          <ac:graphicFrameMkLst>
            <pc:docMk/>
            <pc:sldMk cId="3266887108" sldId="258"/>
            <ac:graphicFrameMk id="78" creationId="{0FDA46C6-3474-A2AC-F961-329B31C75B8F}"/>
          </ac:graphicFrameMkLst>
        </pc:graphicFrameChg>
        <pc:graphicFrameChg chg="add mod">
          <ac:chgData name="八谷　一貴" userId="45bf9650-8f67-4450-95e3-b229be3968f7" providerId="ADAL" clId="{A999549F-4DF0-F94D-9DAF-AB300C35357B}" dt="2023-06-21T07:44:51.618" v="1816" actId="1076"/>
          <ac:graphicFrameMkLst>
            <pc:docMk/>
            <pc:sldMk cId="3266887108" sldId="258"/>
            <ac:graphicFrameMk id="79" creationId="{98DC0601-5D26-FCC9-60A9-402BF64EF47B}"/>
          </ac:graphicFrameMkLst>
        </pc:graphicFrameChg>
        <pc:graphicFrameChg chg="add mod">
          <ac:chgData name="八谷　一貴" userId="45bf9650-8f67-4450-95e3-b229be3968f7" providerId="ADAL" clId="{A999549F-4DF0-F94D-9DAF-AB300C35357B}" dt="2023-06-21T07:45:32.746" v="1821" actId="1076"/>
          <ac:graphicFrameMkLst>
            <pc:docMk/>
            <pc:sldMk cId="3266887108" sldId="258"/>
            <ac:graphicFrameMk id="80" creationId="{0C1F7DD2-F1C1-EBC8-90D4-A462C694D0C0}"/>
          </ac:graphicFrameMkLst>
        </pc:graphicFrameChg>
        <pc:picChg chg="mod">
          <ac:chgData name="八谷　一貴" userId="45bf9650-8f67-4450-95e3-b229be3968f7" providerId="ADAL" clId="{A999549F-4DF0-F94D-9DAF-AB300C35357B}" dt="2023-06-21T07:34:48.897" v="1638" actId="1035"/>
          <ac:picMkLst>
            <pc:docMk/>
            <pc:sldMk cId="3266887108" sldId="258"/>
            <ac:picMk id="18" creationId="{25515E86-12DA-54AD-4A30-35E20C2B3FCE}"/>
          </ac:picMkLst>
        </pc:picChg>
        <pc:picChg chg="mod">
          <ac:chgData name="八谷　一貴" userId="45bf9650-8f67-4450-95e3-b229be3968f7" providerId="ADAL" clId="{A999549F-4DF0-F94D-9DAF-AB300C35357B}" dt="2023-06-21T07:34:48.897" v="1638" actId="1035"/>
          <ac:picMkLst>
            <pc:docMk/>
            <pc:sldMk cId="3266887108" sldId="258"/>
            <ac:picMk id="20" creationId="{8298BE3D-9599-9D4E-6F25-78497C2F511A}"/>
          </ac:picMkLst>
        </pc:picChg>
        <pc:picChg chg="mod">
          <ac:chgData name="八谷　一貴" userId="45bf9650-8f67-4450-95e3-b229be3968f7" providerId="ADAL" clId="{A999549F-4DF0-F94D-9DAF-AB300C35357B}" dt="2023-06-21T07:34:48.897" v="1638" actId="1035"/>
          <ac:picMkLst>
            <pc:docMk/>
            <pc:sldMk cId="3266887108" sldId="258"/>
            <ac:picMk id="22" creationId="{EEE60C4D-A289-B061-7980-92A098954611}"/>
          </ac:picMkLst>
        </pc:picChg>
        <pc:picChg chg="mod">
          <ac:chgData name="八谷　一貴" userId="45bf9650-8f67-4450-95e3-b229be3968f7" providerId="ADAL" clId="{A999549F-4DF0-F94D-9DAF-AB300C35357B}" dt="2023-06-21T07:34:48.897" v="1638" actId="1035"/>
          <ac:picMkLst>
            <pc:docMk/>
            <pc:sldMk cId="3266887108" sldId="258"/>
            <ac:picMk id="24" creationId="{BB23DA7A-31EB-D533-2614-934498B1F96D}"/>
          </ac:picMkLst>
        </pc:picChg>
        <pc:picChg chg="add mod">
          <ac:chgData name="八谷　一貴" userId="45bf9650-8f67-4450-95e3-b229be3968f7" providerId="ADAL" clId="{A999549F-4DF0-F94D-9DAF-AB300C35357B}" dt="2023-06-21T07:44:11.374" v="1753" actId="1036"/>
          <ac:picMkLst>
            <pc:docMk/>
            <pc:sldMk cId="3266887108" sldId="258"/>
            <ac:picMk id="47" creationId="{656F56A7-61CB-5766-CD71-87B64DE705D1}"/>
          </ac:picMkLst>
        </pc:picChg>
        <pc:picChg chg="add mod">
          <ac:chgData name="八谷　一貴" userId="45bf9650-8f67-4450-95e3-b229be3968f7" providerId="ADAL" clId="{A999549F-4DF0-F94D-9DAF-AB300C35357B}" dt="2023-06-21T07:44:11.374" v="1753" actId="1036"/>
          <ac:picMkLst>
            <pc:docMk/>
            <pc:sldMk cId="3266887108" sldId="258"/>
            <ac:picMk id="48" creationId="{ECCA3E34-551B-D1BF-77D4-91EAA59D0B6B}"/>
          </ac:picMkLst>
        </pc:picChg>
        <pc:picChg chg="add mod">
          <ac:chgData name="八谷　一貴" userId="45bf9650-8f67-4450-95e3-b229be3968f7" providerId="ADAL" clId="{A999549F-4DF0-F94D-9DAF-AB300C35357B}" dt="2023-06-21T07:44:11.374" v="1753" actId="1036"/>
          <ac:picMkLst>
            <pc:docMk/>
            <pc:sldMk cId="3266887108" sldId="258"/>
            <ac:picMk id="49" creationId="{C2AEDE21-FCD4-C129-5969-9CB79002B4E9}"/>
          </ac:picMkLst>
        </pc:picChg>
        <pc:picChg chg="add mod">
          <ac:chgData name="八谷　一貴" userId="45bf9650-8f67-4450-95e3-b229be3968f7" providerId="ADAL" clId="{A999549F-4DF0-F94D-9DAF-AB300C35357B}" dt="2023-06-21T07:44:11.374" v="1753" actId="1036"/>
          <ac:picMkLst>
            <pc:docMk/>
            <pc:sldMk cId="3266887108" sldId="258"/>
            <ac:picMk id="50" creationId="{DCCBAD5B-8B15-49ED-3A9D-D017D68B45FA}"/>
          </ac:picMkLst>
        </pc:picChg>
        <pc:picChg chg="add mod">
          <ac:chgData name="八谷　一貴" userId="45bf9650-8f67-4450-95e3-b229be3968f7" providerId="ADAL" clId="{A999549F-4DF0-F94D-9DAF-AB300C35357B}" dt="2023-06-21T07:44:11.374" v="1753" actId="1036"/>
          <ac:picMkLst>
            <pc:docMk/>
            <pc:sldMk cId="3266887108" sldId="258"/>
            <ac:picMk id="51" creationId="{2BC3C9E3-4787-C77D-E8E1-24719B836917}"/>
          </ac:picMkLst>
        </pc:picChg>
        <pc:picChg chg="add del mod">
          <ac:chgData name="八谷　一貴" userId="45bf9650-8f67-4450-95e3-b229be3968f7" providerId="ADAL" clId="{A999549F-4DF0-F94D-9DAF-AB300C35357B}" dt="2023-06-21T07:45:23.804" v="1820" actId="478"/>
          <ac:picMkLst>
            <pc:docMk/>
            <pc:sldMk cId="3266887108" sldId="258"/>
            <ac:picMk id="83" creationId="{AB811A8D-391E-0D14-0FF0-7613C4E77F27}"/>
          </ac:picMkLst>
        </pc:picChg>
        <pc:picChg chg="add del mod">
          <ac:chgData name="八谷　一貴" userId="45bf9650-8f67-4450-95e3-b229be3968f7" providerId="ADAL" clId="{A999549F-4DF0-F94D-9DAF-AB300C35357B}" dt="2023-06-21T08:08:36.857" v="1825" actId="478"/>
          <ac:picMkLst>
            <pc:docMk/>
            <pc:sldMk cId="3266887108" sldId="258"/>
            <ac:picMk id="84" creationId="{CFC710C6-D371-BE0F-3090-12B70F4F771C}"/>
          </ac:picMkLst>
        </pc:picChg>
      </pc:sldChg>
      <pc:sldChg chg="addSp delSp modSp mod">
        <pc:chgData name="八谷　一貴" userId="45bf9650-8f67-4450-95e3-b229be3968f7" providerId="ADAL" clId="{A999549F-4DF0-F94D-9DAF-AB300C35357B}" dt="2023-06-22T12:45:33.317" v="2941" actId="21"/>
        <pc:sldMkLst>
          <pc:docMk/>
          <pc:sldMk cId="811284552" sldId="259"/>
        </pc:sldMkLst>
        <pc:spChg chg="add 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4" creationId="{F9C09D1E-7C98-7E4F-AB2D-1102E47BCE81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9" creationId="{FE9D33FF-CCBA-A1F9-719A-402121633440}"/>
          </ac:spMkLst>
        </pc:spChg>
        <pc:spChg chg="mod">
          <ac:chgData name="八谷　一貴" userId="45bf9650-8f67-4450-95e3-b229be3968f7" providerId="ADAL" clId="{A999549F-4DF0-F94D-9DAF-AB300C35357B}" dt="2023-06-21T08:57:14.118" v="2851" actId="552"/>
          <ac:spMkLst>
            <pc:docMk/>
            <pc:sldMk cId="811284552" sldId="259"/>
            <ac:spMk id="11" creationId="{4FEF8578-3E85-02F9-FFCD-B9281C03E03F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16" creationId="{CA6C1AFC-E897-C4E2-9FC5-C8FF4FDC11B9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17" creationId="{DA8090AF-9BF0-FD31-50A5-4F3E0C4B274F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18" creationId="{02D805F7-22FA-C14A-6C25-A57398AB4A1E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19" creationId="{7A5899A3-F47F-B958-9001-3558AB040F51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20" creationId="{12F0693A-12C5-8FBF-047A-1E514C595532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21" creationId="{CB464B5D-2BC2-69DA-B1C0-A00954BA685B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22" creationId="{0555BC9A-AA8A-BA55-DB68-757350308A12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23" creationId="{FBEC7716-ECE8-7C99-0B81-FD042DC5C803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24" creationId="{382070BC-4319-CD95-1FD8-6C76BABAD468}"/>
          </ac:spMkLst>
        </pc:spChg>
        <pc:spChg chg="mod">
          <ac:chgData name="八谷　一貴" userId="45bf9650-8f67-4450-95e3-b229be3968f7" providerId="ADAL" clId="{A999549F-4DF0-F94D-9DAF-AB300C35357B}" dt="2023-06-21T08:57:14.118" v="2851" actId="552"/>
          <ac:spMkLst>
            <pc:docMk/>
            <pc:sldMk cId="811284552" sldId="259"/>
            <ac:spMk id="25" creationId="{2E5D29D7-2596-F066-D5C6-207D00769321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54" creationId="{06BAA401-BDD8-7C08-77EC-420BDC8C1BD0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61" creationId="{2477CC04-3617-2416-D2A2-66C327C29866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62" creationId="{D145E17A-0BE3-9F71-45F4-E09C7D4BE917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63" creationId="{12704D64-1C98-49B3-1273-4B203B24C6EA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67" creationId="{61CE8267-3376-798E-2F52-767A28080701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68" creationId="{C274BBF9-41B4-F4A5-B2D3-7936E48ABCC2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71" creationId="{552353FB-3518-B2B9-5E70-FD2612F97690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72" creationId="{75EE1D87-9B1B-CB32-C8C0-A62FD3167C30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73" creationId="{D02B5AAD-55AF-D87B-7BDA-BA0DB03AD1E6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74" creationId="{2D0D2E60-8C32-BFA2-7E4C-EDA1A3126294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75" creationId="{A849C2C5-F66B-CF62-515F-AC82302C2694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101" creationId="{B028F0EE-5F22-52AC-5598-0E3F1667FA0E}"/>
          </ac:spMkLst>
        </pc:spChg>
        <pc:spChg chg="mod">
          <ac:chgData name="八谷　一貴" userId="45bf9650-8f67-4450-95e3-b229be3968f7" providerId="ADAL" clId="{A999549F-4DF0-F94D-9DAF-AB300C35357B}" dt="2023-06-21T08:56:18.270" v="2734" actId="1035"/>
          <ac:spMkLst>
            <pc:docMk/>
            <pc:sldMk cId="811284552" sldId="259"/>
            <ac:spMk id="114" creationId="{ABDFD556-3EB1-3CD3-A646-7946C97AF4CD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0" creationId="{E8485730-FC63-D471-C002-1119037B03DD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1" creationId="{B49F542F-C521-7BBE-A77D-4B7C3A61C735}"/>
          </ac:spMkLst>
        </pc:spChg>
        <pc:spChg chg="mod">
          <ac:chgData name="八谷　一貴" userId="45bf9650-8f67-4450-95e3-b229be3968f7" providerId="ADAL" clId="{A999549F-4DF0-F94D-9DAF-AB300C35357B}" dt="2023-06-22T12:45:20.436" v="2939" actId="20577"/>
          <ac:spMkLst>
            <pc:docMk/>
            <pc:sldMk cId="811284552" sldId="259"/>
            <ac:spMk id="202" creationId="{0BB5DC6A-006C-C446-A895-C5FB9F785764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3" creationId="{E444E054-C9EC-CDA4-02F7-2DAE66BE4552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4" creationId="{F8AD213B-5CD5-A59F-F283-8A04E730142F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5" creationId="{876EFA75-B994-0527-230B-E56E17185614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6" creationId="{F522CB61-C45B-4467-B03D-6FA0F51413A4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8" creationId="{42EB1F85-A28F-FF5B-506E-6CAFA5E70FD1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09" creationId="{FC2DDF62-6F78-C0F1-83F8-2DDE812189E9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10" creationId="{9AF8729B-9597-05AB-E83A-2277C6C9664A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11" creationId="{86016B43-CB5D-B6D6-DF89-83E05C0D2111}"/>
          </ac:spMkLst>
        </pc:spChg>
        <pc:spChg chg="mod">
          <ac:chgData name="八谷　一貴" userId="45bf9650-8f67-4450-95e3-b229be3968f7" providerId="ADAL" clId="{A999549F-4DF0-F94D-9DAF-AB300C35357B}" dt="2023-06-21T08:57:14.118" v="2851" actId="552"/>
          <ac:spMkLst>
            <pc:docMk/>
            <pc:sldMk cId="811284552" sldId="259"/>
            <ac:spMk id="212" creationId="{AFB79410-7E32-EC2E-18FE-CB51115D8739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19" creationId="{B3C18DCC-90C6-301B-5163-C630B661A2C9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20" creationId="{44AE9D0C-BBF9-6835-ECC4-FE6129A25E39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21" creationId="{5ABFB920-CF22-E5CD-C531-B0311C70A01C}"/>
          </ac:spMkLst>
        </pc:spChg>
        <pc:spChg chg="mod">
          <ac:chgData name="八谷　一貴" userId="45bf9650-8f67-4450-95e3-b229be3968f7" providerId="ADAL" clId="{A999549F-4DF0-F94D-9DAF-AB300C35357B}" dt="2023-06-21T08:57:01.814" v="2845" actId="1038"/>
          <ac:spMkLst>
            <pc:docMk/>
            <pc:sldMk cId="811284552" sldId="259"/>
            <ac:spMk id="222" creationId="{2AF677FB-AA2C-CB65-547C-6A193705B1BF}"/>
          </ac:spMkLst>
        </pc:spChg>
        <pc:grpChg chg="mod">
          <ac:chgData name="八谷　一貴" userId="45bf9650-8f67-4450-95e3-b229be3968f7" providerId="ADAL" clId="{A999549F-4DF0-F94D-9DAF-AB300C35357B}" dt="2023-06-21T08:56:18.270" v="2734" actId="1035"/>
          <ac:grpSpMkLst>
            <pc:docMk/>
            <pc:sldMk cId="811284552" sldId="259"/>
            <ac:grpSpMk id="69" creationId="{51F25CFB-3934-BF3F-6D12-7F094B51A9B8}"/>
          </ac:grpSpMkLst>
        </pc:grpChg>
        <pc:grpChg chg="mod">
          <ac:chgData name="八谷　一貴" userId="45bf9650-8f67-4450-95e3-b229be3968f7" providerId="ADAL" clId="{A999549F-4DF0-F94D-9DAF-AB300C35357B}" dt="2023-06-21T08:57:06.147" v="2850" actId="1035"/>
          <ac:grpSpMkLst>
            <pc:docMk/>
            <pc:sldMk cId="811284552" sldId="259"/>
            <ac:grpSpMk id="115" creationId="{C625849A-A373-F7F5-56E0-E3FC77500865}"/>
          </ac:grpSpMkLst>
        </pc:grpChg>
        <pc:graphicFrameChg chg="mod">
          <ac:chgData name="八谷　一貴" userId="45bf9650-8f67-4450-95e3-b229be3968f7" providerId="ADAL" clId="{A999549F-4DF0-F94D-9DAF-AB300C35357B}" dt="2023-06-21T08:56:18.270" v="2734" actId="1035"/>
          <ac:graphicFrameMkLst>
            <pc:docMk/>
            <pc:sldMk cId="811284552" sldId="259"/>
            <ac:graphicFrameMk id="29" creationId="{F8CBDDF7-3D3F-4B9C-6DB6-42EE02A8664B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6:18.270" v="2734" actId="1035"/>
          <ac:graphicFrameMkLst>
            <pc:docMk/>
            <pc:sldMk cId="811284552" sldId="259"/>
            <ac:graphicFrameMk id="30" creationId="{FD9B892B-B99B-F688-D9F9-BDF53F4590CB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6:18.270" v="2734" actId="1035"/>
          <ac:graphicFrameMkLst>
            <pc:docMk/>
            <pc:sldMk cId="811284552" sldId="259"/>
            <ac:graphicFrameMk id="31" creationId="{39125728-2F78-1006-6DD7-0B16D156ED07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6:18.270" v="2734" actId="1035"/>
          <ac:graphicFrameMkLst>
            <pc:docMk/>
            <pc:sldMk cId="811284552" sldId="259"/>
            <ac:graphicFrameMk id="35" creationId="{68D45F11-2840-48C8-3C16-F4BE519514B4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6:18.270" v="2734" actId="1035"/>
          <ac:graphicFrameMkLst>
            <pc:docMk/>
            <pc:sldMk cId="811284552" sldId="259"/>
            <ac:graphicFrameMk id="51" creationId="{EBDE0D62-A7AB-8FDE-6210-6226FA64386B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6:18.270" v="2734" actId="1035"/>
          <ac:graphicFrameMkLst>
            <pc:docMk/>
            <pc:sldMk cId="811284552" sldId="259"/>
            <ac:graphicFrameMk id="53" creationId="{1BD8D0E3-235E-93B3-EA00-47BAFD048FE3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6:18.270" v="2734" actId="1035"/>
          <ac:graphicFrameMkLst>
            <pc:docMk/>
            <pc:sldMk cId="811284552" sldId="259"/>
            <ac:graphicFrameMk id="65" creationId="{ECA92328-7B3A-4940-5711-0AF6A09DB594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7:01.814" v="2845" actId="1038"/>
          <ac:graphicFrameMkLst>
            <pc:docMk/>
            <pc:sldMk cId="811284552" sldId="259"/>
            <ac:graphicFrameMk id="70" creationId="{D03765E7-0780-836E-7DAA-39F2DD42F1FE}"/>
          </ac:graphicFrameMkLst>
        </pc:graphicFrameChg>
        <pc:picChg chg="add del">
          <ac:chgData name="八谷　一貴" userId="45bf9650-8f67-4450-95e3-b229be3968f7" providerId="ADAL" clId="{A999549F-4DF0-F94D-9DAF-AB300C35357B}" dt="2023-06-22T12:45:33.317" v="2941" actId="21"/>
          <ac:picMkLst>
            <pc:docMk/>
            <pc:sldMk cId="811284552" sldId="259"/>
            <ac:picMk id="5" creationId="{57011D7F-FCB4-65C3-31AF-17ACB872D8C5}"/>
          </ac:picMkLst>
        </pc:picChg>
        <pc:picChg chg="add del mod">
          <ac:chgData name="八谷　一貴" userId="45bf9650-8f67-4450-95e3-b229be3968f7" providerId="ADAL" clId="{A999549F-4DF0-F94D-9DAF-AB300C35357B}" dt="2023-06-21T08:58:33.314" v="2854" actId="478"/>
          <ac:picMkLst>
            <pc:docMk/>
            <pc:sldMk cId="811284552" sldId="259"/>
            <ac:picMk id="5" creationId="{BDCC880B-5D25-F2E3-6C5E-3273735D6BF4}"/>
          </ac:picMkLst>
        </pc:picChg>
        <pc:picChg chg="mod">
          <ac:chgData name="八谷　一貴" userId="45bf9650-8f67-4450-95e3-b229be3968f7" providerId="ADAL" clId="{A999549F-4DF0-F94D-9DAF-AB300C35357B}" dt="2023-06-21T08:57:01.814" v="2845" actId="1038"/>
          <ac:picMkLst>
            <pc:docMk/>
            <pc:sldMk cId="811284552" sldId="259"/>
            <ac:picMk id="197" creationId="{98590D00-C4FB-C5E2-C7E5-546919479D07}"/>
          </ac:picMkLst>
        </pc:picChg>
        <pc:picChg chg="mod">
          <ac:chgData name="八谷　一貴" userId="45bf9650-8f67-4450-95e3-b229be3968f7" providerId="ADAL" clId="{A999549F-4DF0-F94D-9DAF-AB300C35357B}" dt="2023-06-21T08:57:01.814" v="2845" actId="1038"/>
          <ac:picMkLst>
            <pc:docMk/>
            <pc:sldMk cId="811284552" sldId="259"/>
            <ac:picMk id="198" creationId="{32BE04D5-7A56-C87F-C020-2A5088A555A4}"/>
          </ac:picMkLst>
        </pc:picChg>
        <pc:picChg chg="mod">
          <ac:chgData name="八谷　一貴" userId="45bf9650-8f67-4450-95e3-b229be3968f7" providerId="ADAL" clId="{A999549F-4DF0-F94D-9DAF-AB300C35357B}" dt="2023-06-21T08:57:01.814" v="2845" actId="1038"/>
          <ac:picMkLst>
            <pc:docMk/>
            <pc:sldMk cId="811284552" sldId="259"/>
            <ac:picMk id="199" creationId="{24DF5E55-A779-D16C-00BD-A5E89C35E6F1}"/>
          </ac:picMkLst>
        </pc:picChg>
        <pc:cxnChg chg="mod">
          <ac:chgData name="八谷　一貴" userId="45bf9650-8f67-4450-95e3-b229be3968f7" providerId="ADAL" clId="{A999549F-4DF0-F94D-9DAF-AB300C35357B}" dt="2023-06-21T08:57:01.814" v="2845" actId="1038"/>
          <ac:cxnSpMkLst>
            <pc:docMk/>
            <pc:sldMk cId="811284552" sldId="259"/>
            <ac:cxnSpMk id="207" creationId="{997A25E8-D1A4-1FCC-11CB-512E36CF7FF7}"/>
          </ac:cxnSpMkLst>
        </pc:cxnChg>
        <pc:cxnChg chg="mod">
          <ac:chgData name="八谷　一貴" userId="45bf9650-8f67-4450-95e3-b229be3968f7" providerId="ADAL" clId="{A999549F-4DF0-F94D-9DAF-AB300C35357B}" dt="2023-06-21T08:57:01.814" v="2845" actId="1038"/>
          <ac:cxnSpMkLst>
            <pc:docMk/>
            <pc:sldMk cId="811284552" sldId="259"/>
            <ac:cxnSpMk id="223" creationId="{638961F3-317E-264A-888A-20F8C8BA324B}"/>
          </ac:cxnSpMkLst>
        </pc:cxnChg>
      </pc:sldChg>
      <pc:sldChg chg="addSp delSp modSp mod">
        <pc:chgData name="八谷　一貴" userId="45bf9650-8f67-4450-95e3-b229be3968f7" providerId="ADAL" clId="{A999549F-4DF0-F94D-9DAF-AB300C35357B}" dt="2023-06-21T09:03:45.030" v="2857" actId="478"/>
        <pc:sldMkLst>
          <pc:docMk/>
          <pc:sldMk cId="2271243315" sldId="261"/>
        </pc:sldMkLst>
        <pc:spChg chg="mod">
          <ac:chgData name="八谷　一貴" userId="45bf9650-8f67-4450-95e3-b229be3968f7" providerId="ADAL" clId="{A999549F-4DF0-F94D-9DAF-AB300C35357B}" dt="2023-06-21T00:49:32.455" v="718" actId="20577"/>
          <ac:spMkLst>
            <pc:docMk/>
            <pc:sldMk cId="2271243315" sldId="261"/>
            <ac:spMk id="3" creationId="{484E0420-BF15-5F53-66D3-4ED954AA212D}"/>
          </ac:spMkLst>
        </pc:spChg>
        <pc:picChg chg="add del mod">
          <ac:chgData name="八谷　一貴" userId="45bf9650-8f67-4450-95e3-b229be3968f7" providerId="ADAL" clId="{A999549F-4DF0-F94D-9DAF-AB300C35357B}" dt="2023-06-21T09:03:45.030" v="2857" actId="478"/>
          <ac:picMkLst>
            <pc:docMk/>
            <pc:sldMk cId="2271243315" sldId="261"/>
            <ac:picMk id="4" creationId="{26F05DC9-7790-616C-75F3-9A830F33876D}"/>
          </ac:picMkLst>
        </pc:picChg>
      </pc:sldChg>
      <pc:sldChg chg="addSp delSp modSp mod">
        <pc:chgData name="八谷　一貴" userId="45bf9650-8f67-4450-95e3-b229be3968f7" providerId="ADAL" clId="{A999549F-4DF0-F94D-9DAF-AB300C35357B}" dt="2023-06-21T08:16:49.071" v="2336" actId="478"/>
        <pc:sldMkLst>
          <pc:docMk/>
          <pc:sldMk cId="3692290771" sldId="262"/>
        </pc:sldMkLst>
        <pc:spChg chg="add mod">
          <ac:chgData name="八谷　一貴" userId="45bf9650-8f67-4450-95e3-b229be3968f7" providerId="ADAL" clId="{A999549F-4DF0-F94D-9DAF-AB300C35357B}" dt="2023-06-21T08:14:48.109" v="2327" actId="1037"/>
          <ac:spMkLst>
            <pc:docMk/>
            <pc:sldMk cId="3692290771" sldId="262"/>
            <ac:spMk id="14" creationId="{83161DEE-A0CD-7BBC-78CF-09E49884DA51}"/>
          </ac:spMkLst>
        </pc:spChg>
        <pc:spChg chg="mod">
          <ac:chgData name="八谷　一貴" userId="45bf9650-8f67-4450-95e3-b229be3968f7" providerId="ADAL" clId="{A999549F-4DF0-F94D-9DAF-AB300C35357B}" dt="2023-06-21T08:14:48.109" v="2327" actId="1037"/>
          <ac:spMkLst>
            <pc:docMk/>
            <pc:sldMk cId="3692290771" sldId="262"/>
            <ac:spMk id="41" creationId="{C6A94E2F-E6DC-0A77-C85A-341E3A379518}"/>
          </ac:spMkLst>
        </pc:spChg>
        <pc:spChg chg="mod">
          <ac:chgData name="八谷　一貴" userId="45bf9650-8f67-4450-95e3-b229be3968f7" providerId="ADAL" clId="{A999549F-4DF0-F94D-9DAF-AB300C35357B}" dt="2023-06-21T08:14:48.109" v="2327" actId="1037"/>
          <ac:spMkLst>
            <pc:docMk/>
            <pc:sldMk cId="3692290771" sldId="262"/>
            <ac:spMk id="42" creationId="{5220F4BD-AC1E-76F2-7A63-F25D412B0B99}"/>
          </ac:spMkLst>
        </pc:spChg>
        <pc:spChg chg="mod">
          <ac:chgData name="八谷　一貴" userId="45bf9650-8f67-4450-95e3-b229be3968f7" providerId="ADAL" clId="{A999549F-4DF0-F94D-9DAF-AB300C35357B}" dt="2023-06-21T08:14:48.109" v="2327" actId="1037"/>
          <ac:spMkLst>
            <pc:docMk/>
            <pc:sldMk cId="3692290771" sldId="262"/>
            <ac:spMk id="43" creationId="{945CC800-1BB4-DBD6-7E2B-34C9111B439A}"/>
          </ac:spMkLst>
        </pc:spChg>
        <pc:spChg chg="mod">
          <ac:chgData name="八谷　一貴" userId="45bf9650-8f67-4450-95e3-b229be3968f7" providerId="ADAL" clId="{A999549F-4DF0-F94D-9DAF-AB300C35357B}" dt="2023-06-21T08:14:48.109" v="2327" actId="1037"/>
          <ac:spMkLst>
            <pc:docMk/>
            <pc:sldMk cId="3692290771" sldId="262"/>
            <ac:spMk id="44" creationId="{0D9F2122-4797-895B-426B-B15CB0E0B860}"/>
          </ac:spMkLst>
        </pc:spChg>
        <pc:spChg chg="mod">
          <ac:chgData name="八谷　一貴" userId="45bf9650-8f67-4450-95e3-b229be3968f7" providerId="ADAL" clId="{A999549F-4DF0-F94D-9DAF-AB300C35357B}" dt="2023-06-21T00:51:11.204" v="725" actId="20577"/>
          <ac:spMkLst>
            <pc:docMk/>
            <pc:sldMk cId="3692290771" sldId="262"/>
            <ac:spMk id="63" creationId="{B808ABA1-A6E2-E820-9860-469B3069F715}"/>
          </ac:spMkLst>
        </pc:spChg>
        <pc:spChg chg="mod">
          <ac:chgData name="八谷　一貴" userId="45bf9650-8f67-4450-95e3-b229be3968f7" providerId="ADAL" clId="{A999549F-4DF0-F94D-9DAF-AB300C35357B}" dt="2023-06-21T08:15:29.167" v="2329" actId="554"/>
          <ac:spMkLst>
            <pc:docMk/>
            <pc:sldMk cId="3692290771" sldId="262"/>
            <ac:spMk id="68" creationId="{6D497F6C-DA4F-283A-D304-2FC8318DB39A}"/>
          </ac:spMkLst>
        </pc:spChg>
        <pc:spChg chg="mod">
          <ac:chgData name="八谷　一貴" userId="45bf9650-8f67-4450-95e3-b229be3968f7" providerId="ADAL" clId="{A999549F-4DF0-F94D-9DAF-AB300C35357B}" dt="2023-06-21T08:15:29.167" v="2329" actId="554"/>
          <ac:spMkLst>
            <pc:docMk/>
            <pc:sldMk cId="3692290771" sldId="262"/>
            <ac:spMk id="71" creationId="{6624F133-6167-20AF-8DFB-6C169A69FE4F}"/>
          </ac:spMkLst>
        </pc:spChg>
        <pc:spChg chg="mod">
          <ac:chgData name="八谷　一貴" userId="45bf9650-8f67-4450-95e3-b229be3968f7" providerId="ADAL" clId="{A999549F-4DF0-F94D-9DAF-AB300C35357B}" dt="2023-06-21T08:15:29.167" v="2329" actId="554"/>
          <ac:spMkLst>
            <pc:docMk/>
            <pc:sldMk cId="3692290771" sldId="262"/>
            <ac:spMk id="73" creationId="{D6F2F968-0BCE-2265-4788-EA377A11BE72}"/>
          </ac:spMkLst>
        </pc:spChg>
        <pc:spChg chg="mod">
          <ac:chgData name="八谷　一貴" userId="45bf9650-8f67-4450-95e3-b229be3968f7" providerId="ADAL" clId="{A999549F-4DF0-F94D-9DAF-AB300C35357B}" dt="2023-06-21T08:15:29.167" v="2329" actId="554"/>
          <ac:spMkLst>
            <pc:docMk/>
            <pc:sldMk cId="3692290771" sldId="262"/>
            <ac:spMk id="82" creationId="{AC4982BC-D67C-FDAE-E57A-1B778929434D}"/>
          </ac:spMkLst>
        </pc:spChg>
        <pc:spChg chg="mod">
          <ac:chgData name="八谷　一貴" userId="45bf9650-8f67-4450-95e3-b229be3968f7" providerId="ADAL" clId="{A999549F-4DF0-F94D-9DAF-AB300C35357B}" dt="2023-06-21T08:15:38.688" v="2331" actId="554"/>
          <ac:spMkLst>
            <pc:docMk/>
            <pc:sldMk cId="3692290771" sldId="262"/>
            <ac:spMk id="83" creationId="{CF834018-0268-2641-4EFF-BC04C80BAF98}"/>
          </ac:spMkLst>
        </pc:spChg>
        <pc:spChg chg="mod">
          <ac:chgData name="八谷　一貴" userId="45bf9650-8f67-4450-95e3-b229be3968f7" providerId="ADAL" clId="{A999549F-4DF0-F94D-9DAF-AB300C35357B}" dt="2023-06-21T08:15:38.688" v="2331" actId="554"/>
          <ac:spMkLst>
            <pc:docMk/>
            <pc:sldMk cId="3692290771" sldId="262"/>
            <ac:spMk id="84" creationId="{E5A81D95-6E33-8F78-BF65-74336B3A55DC}"/>
          </ac:spMkLst>
        </pc:spChg>
        <pc:spChg chg="mod">
          <ac:chgData name="八谷　一貴" userId="45bf9650-8f67-4450-95e3-b229be3968f7" providerId="ADAL" clId="{A999549F-4DF0-F94D-9DAF-AB300C35357B}" dt="2023-06-21T08:13:19.474" v="2193" actId="1037"/>
          <ac:spMkLst>
            <pc:docMk/>
            <pc:sldMk cId="3692290771" sldId="262"/>
            <ac:spMk id="95" creationId="{6C6C6EE9-8788-E583-A8D3-9ED81D3EE00E}"/>
          </ac:spMkLst>
        </pc:spChg>
        <pc:spChg chg="mod">
          <ac:chgData name="八谷　一貴" userId="45bf9650-8f67-4450-95e3-b229be3968f7" providerId="ADAL" clId="{A999549F-4DF0-F94D-9DAF-AB300C35357B}" dt="2023-06-21T08:13:19.474" v="2193" actId="1037"/>
          <ac:spMkLst>
            <pc:docMk/>
            <pc:sldMk cId="3692290771" sldId="262"/>
            <ac:spMk id="96" creationId="{25E8526A-2228-5965-0B96-2231A84F74FE}"/>
          </ac:spMkLst>
        </pc:spChg>
        <pc:spChg chg="mod">
          <ac:chgData name="八谷　一貴" userId="45bf9650-8f67-4450-95e3-b229be3968f7" providerId="ADAL" clId="{A999549F-4DF0-F94D-9DAF-AB300C35357B}" dt="2023-06-21T08:13:26.046" v="2200" actId="1037"/>
          <ac:spMkLst>
            <pc:docMk/>
            <pc:sldMk cId="3692290771" sldId="262"/>
            <ac:spMk id="115" creationId="{8A03CBD4-6289-FFFE-C37D-0145210F216C}"/>
          </ac:spMkLst>
        </pc:spChg>
        <pc:spChg chg="mod">
          <ac:chgData name="八谷　一貴" userId="45bf9650-8f67-4450-95e3-b229be3968f7" providerId="ADAL" clId="{A999549F-4DF0-F94D-9DAF-AB300C35357B}" dt="2023-06-21T08:13:26.046" v="2200" actId="1037"/>
          <ac:spMkLst>
            <pc:docMk/>
            <pc:sldMk cId="3692290771" sldId="262"/>
            <ac:spMk id="116" creationId="{2BA2F11C-22D1-69AF-1A4E-EFF57912C950}"/>
          </ac:spMkLst>
        </pc:spChg>
        <pc:spChg chg="mod">
          <ac:chgData name="八谷　一貴" userId="45bf9650-8f67-4450-95e3-b229be3968f7" providerId="ADAL" clId="{A999549F-4DF0-F94D-9DAF-AB300C35357B}" dt="2023-06-21T08:13:26.046" v="2200" actId="1037"/>
          <ac:spMkLst>
            <pc:docMk/>
            <pc:sldMk cId="3692290771" sldId="262"/>
            <ac:spMk id="117" creationId="{62DF295E-0BC6-22F2-E9E5-56CD92B03AEF}"/>
          </ac:spMkLst>
        </pc:spChg>
        <pc:spChg chg="mod">
          <ac:chgData name="八谷　一貴" userId="45bf9650-8f67-4450-95e3-b229be3968f7" providerId="ADAL" clId="{A999549F-4DF0-F94D-9DAF-AB300C35357B}" dt="2023-06-21T08:13:26.046" v="2200" actId="1037"/>
          <ac:spMkLst>
            <pc:docMk/>
            <pc:sldMk cId="3692290771" sldId="262"/>
            <ac:spMk id="120" creationId="{F9B803CE-0556-4819-10BF-D9873E4D7570}"/>
          </ac:spMkLst>
        </pc:spChg>
        <pc:spChg chg="mod">
          <ac:chgData name="八谷　一貴" userId="45bf9650-8f67-4450-95e3-b229be3968f7" providerId="ADAL" clId="{A999549F-4DF0-F94D-9DAF-AB300C35357B}" dt="2023-06-21T08:15:38.688" v="2331" actId="554"/>
          <ac:spMkLst>
            <pc:docMk/>
            <pc:sldMk cId="3692290771" sldId="262"/>
            <ac:spMk id="123" creationId="{AD1621EB-BE70-C684-29AB-A7442EABBACE}"/>
          </ac:spMkLst>
        </pc:spChg>
        <pc:spChg chg="mod">
          <ac:chgData name="八谷　一貴" userId="45bf9650-8f67-4450-95e3-b229be3968f7" providerId="ADAL" clId="{A999549F-4DF0-F94D-9DAF-AB300C35357B}" dt="2023-06-21T08:14:37.882" v="2314" actId="1037"/>
          <ac:spMkLst>
            <pc:docMk/>
            <pc:sldMk cId="3692290771" sldId="262"/>
            <ac:spMk id="126" creationId="{51A13D3E-EB84-D2A0-5EA0-BF698E2ECCB5}"/>
          </ac:spMkLst>
        </pc:spChg>
        <pc:spChg chg="mod">
          <ac:chgData name="八谷　一貴" userId="45bf9650-8f67-4450-95e3-b229be3968f7" providerId="ADAL" clId="{A999549F-4DF0-F94D-9DAF-AB300C35357B}" dt="2023-06-21T08:14:37.882" v="2314" actId="1037"/>
          <ac:spMkLst>
            <pc:docMk/>
            <pc:sldMk cId="3692290771" sldId="262"/>
            <ac:spMk id="127" creationId="{79CC84AF-0E94-0F51-DF02-D983A4EE0169}"/>
          </ac:spMkLst>
        </pc:spChg>
        <pc:spChg chg="mod">
          <ac:chgData name="八谷　一貴" userId="45bf9650-8f67-4450-95e3-b229be3968f7" providerId="ADAL" clId="{A999549F-4DF0-F94D-9DAF-AB300C35357B}" dt="2023-06-21T08:14:37.882" v="2314" actId="1037"/>
          <ac:spMkLst>
            <pc:docMk/>
            <pc:sldMk cId="3692290771" sldId="262"/>
            <ac:spMk id="128" creationId="{C5BC9EF9-F103-C823-75A9-870943BB556C}"/>
          </ac:spMkLst>
        </pc:spChg>
        <pc:spChg chg="mod">
          <ac:chgData name="八谷　一貴" userId="45bf9650-8f67-4450-95e3-b229be3968f7" providerId="ADAL" clId="{A999549F-4DF0-F94D-9DAF-AB300C35357B}" dt="2023-06-21T08:14:37.882" v="2314" actId="1037"/>
          <ac:spMkLst>
            <pc:docMk/>
            <pc:sldMk cId="3692290771" sldId="262"/>
            <ac:spMk id="129" creationId="{9942BA27-4B0E-FA37-3942-5E7ADADA13CC}"/>
          </ac:spMkLst>
        </pc:spChg>
        <pc:spChg chg="mod">
          <ac:chgData name="八谷　一貴" userId="45bf9650-8f67-4450-95e3-b229be3968f7" providerId="ADAL" clId="{A999549F-4DF0-F94D-9DAF-AB300C35357B}" dt="2023-06-21T08:14:37.882" v="2314" actId="1037"/>
          <ac:spMkLst>
            <pc:docMk/>
            <pc:sldMk cId="3692290771" sldId="262"/>
            <ac:spMk id="130" creationId="{F7E76F4A-EB81-9F26-8C9B-1B5424624C2E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70" creationId="{CADA029E-1163-C5DA-D218-B064A08E4C98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71" creationId="{9646F507-6A85-7EF5-15DE-9E24B80C0294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72" creationId="{DB7E4608-7CBC-8239-050B-A1BD7EE39969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73" creationId="{48724880-68E9-E10F-12C5-25FBA7401377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74" creationId="{F2477793-F4D1-8D72-3301-87CFD6F239EE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75" creationId="{5D8A8733-159B-A640-6525-48174882C8C8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80" creationId="{ADA65F4B-4B7D-2325-E3D9-4818C897EF77}"/>
          </ac:spMkLst>
        </pc:spChg>
        <pc:spChg chg="mod">
          <ac:chgData name="八谷　一貴" userId="45bf9650-8f67-4450-95e3-b229be3968f7" providerId="ADAL" clId="{A999549F-4DF0-F94D-9DAF-AB300C35357B}" dt="2023-06-21T08:15:05.374" v="2328" actId="1076"/>
          <ac:spMkLst>
            <pc:docMk/>
            <pc:sldMk cId="3692290771" sldId="262"/>
            <ac:spMk id="181" creationId="{7B4B5BB8-F492-121F-86D9-1C907EAF894A}"/>
          </ac:spMkLst>
        </pc:spChg>
        <pc:graphicFrameChg chg="mod">
          <ac:chgData name="八谷　一貴" userId="45bf9650-8f67-4450-95e3-b229be3968f7" providerId="ADAL" clId="{A999549F-4DF0-F94D-9DAF-AB300C35357B}" dt="2023-06-21T08:13:19.474" v="2193" actId="1037"/>
          <ac:graphicFrameMkLst>
            <pc:docMk/>
            <pc:sldMk cId="3692290771" sldId="262"/>
            <ac:graphicFrameMk id="8" creationId="{426051B7-E35F-B759-A5D7-4E00D22DF330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14:37.882" v="2314" actId="1037"/>
          <ac:graphicFrameMkLst>
            <pc:docMk/>
            <pc:sldMk cId="3692290771" sldId="262"/>
            <ac:graphicFrameMk id="9" creationId="{7BD109B5-4CFD-E126-C2AB-0CB3127B06A1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14:48.109" v="2327" actId="1037"/>
          <ac:graphicFrameMkLst>
            <pc:docMk/>
            <pc:sldMk cId="3692290771" sldId="262"/>
            <ac:graphicFrameMk id="11" creationId="{F04D959F-1348-F012-7F88-60F1DCF60950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15:05.374" v="2328" actId="1076"/>
          <ac:graphicFrameMkLst>
            <pc:docMk/>
            <pc:sldMk cId="3692290771" sldId="262"/>
            <ac:graphicFrameMk id="12" creationId="{743C40F7-FF7E-12D4-73F8-9A0AA4CA2DE0}"/>
          </ac:graphicFrameMkLst>
        </pc:graphicFrameChg>
        <pc:picChg chg="add del mod">
          <ac:chgData name="八谷　一貴" userId="45bf9650-8f67-4450-95e3-b229be3968f7" providerId="ADAL" clId="{A999549F-4DF0-F94D-9DAF-AB300C35357B}" dt="2023-06-21T08:15:50.369" v="2332" actId="478"/>
          <ac:picMkLst>
            <pc:docMk/>
            <pc:sldMk cId="3692290771" sldId="262"/>
            <ac:picMk id="15" creationId="{5BA3D6A2-2F7A-D521-222D-4FD968ECD001}"/>
          </ac:picMkLst>
        </pc:picChg>
        <pc:picChg chg="add del mod">
          <ac:chgData name="八谷　一貴" userId="45bf9650-8f67-4450-95e3-b229be3968f7" providerId="ADAL" clId="{A999549F-4DF0-F94D-9DAF-AB300C35357B}" dt="2023-06-21T08:16:49.071" v="2336" actId="478"/>
          <ac:picMkLst>
            <pc:docMk/>
            <pc:sldMk cId="3692290771" sldId="262"/>
            <ac:picMk id="16" creationId="{989652C0-FA76-BDDE-5665-C409E6D57D9C}"/>
          </ac:picMkLst>
        </pc:picChg>
        <pc:picChg chg="mod">
          <ac:chgData name="八谷　一貴" userId="45bf9650-8f67-4450-95e3-b229be3968f7" providerId="ADAL" clId="{A999549F-4DF0-F94D-9DAF-AB300C35357B}" dt="2023-06-21T08:13:26.046" v="2200" actId="1037"/>
          <ac:picMkLst>
            <pc:docMk/>
            <pc:sldMk cId="3692290771" sldId="262"/>
            <ac:picMk id="101" creationId="{7D83033E-C0D1-CABB-9B51-5DDE179C68D7}"/>
          </ac:picMkLst>
        </pc:picChg>
        <pc:picChg chg="mod">
          <ac:chgData name="八谷　一貴" userId="45bf9650-8f67-4450-95e3-b229be3968f7" providerId="ADAL" clId="{A999549F-4DF0-F94D-9DAF-AB300C35357B}" dt="2023-06-21T08:15:05.374" v="2328" actId="1076"/>
          <ac:picMkLst>
            <pc:docMk/>
            <pc:sldMk cId="3692290771" sldId="262"/>
            <ac:picMk id="153" creationId="{227A76F2-02E6-E942-586C-40EDFA530E01}"/>
          </ac:picMkLst>
        </pc:picChg>
        <pc:picChg chg="mod">
          <ac:chgData name="八谷　一貴" userId="45bf9650-8f67-4450-95e3-b229be3968f7" providerId="ADAL" clId="{A999549F-4DF0-F94D-9DAF-AB300C35357B}" dt="2023-06-21T08:15:05.374" v="2328" actId="1076"/>
          <ac:picMkLst>
            <pc:docMk/>
            <pc:sldMk cId="3692290771" sldId="262"/>
            <ac:picMk id="154" creationId="{0B831C97-F001-C776-CE36-9DA5FE96D5C1}"/>
          </ac:picMkLst>
        </pc:picChg>
        <pc:picChg chg="mod">
          <ac:chgData name="八谷　一貴" userId="45bf9650-8f67-4450-95e3-b229be3968f7" providerId="ADAL" clId="{A999549F-4DF0-F94D-9DAF-AB300C35357B}" dt="2023-06-21T08:15:05.374" v="2328" actId="1076"/>
          <ac:picMkLst>
            <pc:docMk/>
            <pc:sldMk cId="3692290771" sldId="262"/>
            <ac:picMk id="155" creationId="{0BC053D1-61CC-73F4-4DB1-1F227DDE2538}"/>
          </ac:picMkLst>
        </pc:picChg>
        <pc:picChg chg="mod">
          <ac:chgData name="八谷　一貴" userId="45bf9650-8f67-4450-95e3-b229be3968f7" providerId="ADAL" clId="{A999549F-4DF0-F94D-9DAF-AB300C35357B}" dt="2023-06-21T08:15:05.374" v="2328" actId="1076"/>
          <ac:picMkLst>
            <pc:docMk/>
            <pc:sldMk cId="3692290771" sldId="262"/>
            <ac:picMk id="167" creationId="{B0B1E4EA-AD90-C484-C4DB-48A75724555F}"/>
          </ac:picMkLst>
        </pc:picChg>
        <pc:picChg chg="mod">
          <ac:chgData name="八谷　一貴" userId="45bf9650-8f67-4450-95e3-b229be3968f7" providerId="ADAL" clId="{A999549F-4DF0-F94D-9DAF-AB300C35357B}" dt="2023-06-21T08:15:05.374" v="2328" actId="1076"/>
          <ac:picMkLst>
            <pc:docMk/>
            <pc:sldMk cId="3692290771" sldId="262"/>
            <ac:picMk id="168" creationId="{B3141560-2DB1-5616-5D73-446C0DE78B1B}"/>
          </ac:picMkLst>
        </pc:picChg>
        <pc:picChg chg="mod">
          <ac:chgData name="八谷　一貴" userId="45bf9650-8f67-4450-95e3-b229be3968f7" providerId="ADAL" clId="{A999549F-4DF0-F94D-9DAF-AB300C35357B}" dt="2023-06-21T08:15:05.374" v="2328" actId="1076"/>
          <ac:picMkLst>
            <pc:docMk/>
            <pc:sldMk cId="3692290771" sldId="262"/>
            <ac:picMk id="169" creationId="{57063487-430C-CCF5-86BC-42FAA0BAA5C1}"/>
          </ac:picMkLst>
        </pc:picChg>
        <pc:cxnChg chg="mod">
          <ac:chgData name="八谷　一貴" userId="45bf9650-8f67-4450-95e3-b229be3968f7" providerId="ADAL" clId="{A999549F-4DF0-F94D-9DAF-AB300C35357B}" dt="2023-06-21T08:15:05.374" v="2328" actId="1076"/>
          <ac:cxnSpMkLst>
            <pc:docMk/>
            <pc:sldMk cId="3692290771" sldId="262"/>
            <ac:cxnSpMk id="10" creationId="{517C39E5-5A99-E5A6-F8E5-030D9FCC6F6B}"/>
          </ac:cxnSpMkLst>
        </pc:cxnChg>
        <pc:cxnChg chg="mod">
          <ac:chgData name="八谷　一貴" userId="45bf9650-8f67-4450-95e3-b229be3968f7" providerId="ADAL" clId="{A999549F-4DF0-F94D-9DAF-AB300C35357B}" dt="2023-06-21T08:15:05.374" v="2328" actId="1076"/>
          <ac:cxnSpMkLst>
            <pc:docMk/>
            <pc:sldMk cId="3692290771" sldId="262"/>
            <ac:cxnSpMk id="13" creationId="{60DD0826-18D7-6B14-64E3-E5D3B807FFB4}"/>
          </ac:cxnSpMkLst>
        </pc:cxnChg>
        <pc:cxnChg chg="mod">
          <ac:chgData name="八谷　一貴" userId="45bf9650-8f67-4450-95e3-b229be3968f7" providerId="ADAL" clId="{A999549F-4DF0-F94D-9DAF-AB300C35357B}" dt="2023-06-21T08:15:05.374" v="2328" actId="1076"/>
          <ac:cxnSpMkLst>
            <pc:docMk/>
            <pc:sldMk cId="3692290771" sldId="262"/>
            <ac:cxnSpMk id="28" creationId="{F048BBF3-DBAE-FA34-2FF7-BA53D01D4307}"/>
          </ac:cxnSpMkLst>
        </pc:cxnChg>
        <pc:cxnChg chg="mod">
          <ac:chgData name="八谷　一貴" userId="45bf9650-8f67-4450-95e3-b229be3968f7" providerId="ADAL" clId="{A999549F-4DF0-F94D-9DAF-AB300C35357B}" dt="2023-06-21T08:15:05.374" v="2328" actId="1076"/>
          <ac:cxnSpMkLst>
            <pc:docMk/>
            <pc:sldMk cId="3692290771" sldId="262"/>
            <ac:cxnSpMk id="29" creationId="{30F3ECB1-E7C4-FE61-5F59-43D0ED89F1C9}"/>
          </ac:cxnSpMkLst>
        </pc:cxnChg>
        <pc:cxnChg chg="mod">
          <ac:chgData name="八谷　一貴" userId="45bf9650-8f67-4450-95e3-b229be3968f7" providerId="ADAL" clId="{A999549F-4DF0-F94D-9DAF-AB300C35357B}" dt="2023-06-21T08:15:05.374" v="2328" actId="1076"/>
          <ac:cxnSpMkLst>
            <pc:docMk/>
            <pc:sldMk cId="3692290771" sldId="262"/>
            <ac:cxnSpMk id="30" creationId="{316E0621-0189-0B5D-3DC4-61B36B84E310}"/>
          </ac:cxnSpMkLst>
        </pc:cxnChg>
        <pc:cxnChg chg="mod">
          <ac:chgData name="八谷　一貴" userId="45bf9650-8f67-4450-95e3-b229be3968f7" providerId="ADAL" clId="{A999549F-4DF0-F94D-9DAF-AB300C35357B}" dt="2023-06-21T08:15:05.374" v="2328" actId="1076"/>
          <ac:cxnSpMkLst>
            <pc:docMk/>
            <pc:sldMk cId="3692290771" sldId="262"/>
            <ac:cxnSpMk id="31" creationId="{BD56369C-50D3-2DE5-91C4-403E2AFE5E7D}"/>
          </ac:cxnSpMkLst>
        </pc:cxnChg>
        <pc:cxnChg chg="mod">
          <ac:chgData name="八谷　一貴" userId="45bf9650-8f67-4450-95e3-b229be3968f7" providerId="ADAL" clId="{A999549F-4DF0-F94D-9DAF-AB300C35357B}" dt="2023-06-21T08:13:26.046" v="2200" actId="1037"/>
          <ac:cxnSpMkLst>
            <pc:docMk/>
            <pc:sldMk cId="3692290771" sldId="262"/>
            <ac:cxnSpMk id="121" creationId="{7D251433-3118-A398-2DA4-23F10C35F6DB}"/>
          </ac:cxnSpMkLst>
        </pc:cxnChg>
        <pc:cxnChg chg="mod">
          <ac:chgData name="八谷　一貴" userId="45bf9650-8f67-4450-95e3-b229be3968f7" providerId="ADAL" clId="{A999549F-4DF0-F94D-9DAF-AB300C35357B}" dt="2023-06-21T08:13:26.046" v="2200" actId="1037"/>
          <ac:cxnSpMkLst>
            <pc:docMk/>
            <pc:sldMk cId="3692290771" sldId="262"/>
            <ac:cxnSpMk id="122" creationId="{B647AC24-070A-70A3-8A8F-AB46C63D293D}"/>
          </ac:cxnSpMkLst>
        </pc:cxnChg>
        <pc:cxnChg chg="mod">
          <ac:chgData name="八谷　一貴" userId="45bf9650-8f67-4450-95e3-b229be3968f7" providerId="ADAL" clId="{A999549F-4DF0-F94D-9DAF-AB300C35357B}" dt="2023-06-21T08:14:37.882" v="2314" actId="1037"/>
          <ac:cxnSpMkLst>
            <pc:docMk/>
            <pc:sldMk cId="3692290771" sldId="262"/>
            <ac:cxnSpMk id="131" creationId="{30D2AAB3-97C8-DA18-4D1E-69F2F3E81B38}"/>
          </ac:cxnSpMkLst>
        </pc:cxnChg>
        <pc:cxnChg chg="mod">
          <ac:chgData name="八谷　一貴" userId="45bf9650-8f67-4450-95e3-b229be3968f7" providerId="ADAL" clId="{A999549F-4DF0-F94D-9DAF-AB300C35357B}" dt="2023-06-21T08:14:37.882" v="2314" actId="1037"/>
          <ac:cxnSpMkLst>
            <pc:docMk/>
            <pc:sldMk cId="3692290771" sldId="262"/>
            <ac:cxnSpMk id="132" creationId="{1E682242-8BB1-8112-8D43-4DC8CD5E61B9}"/>
          </ac:cxnSpMkLst>
        </pc:cxnChg>
        <pc:cxnChg chg="mod">
          <ac:chgData name="八谷　一貴" userId="45bf9650-8f67-4450-95e3-b229be3968f7" providerId="ADAL" clId="{A999549F-4DF0-F94D-9DAF-AB300C35357B}" dt="2023-06-21T08:14:37.882" v="2314" actId="1037"/>
          <ac:cxnSpMkLst>
            <pc:docMk/>
            <pc:sldMk cId="3692290771" sldId="262"/>
            <ac:cxnSpMk id="133" creationId="{E37B83E2-6CAF-B62A-D1EA-1550FDA722F4}"/>
          </ac:cxnSpMkLst>
        </pc:cxnChg>
      </pc:sldChg>
      <pc:sldChg chg="addSp delSp modSp mod">
        <pc:chgData name="八谷　一貴" userId="45bf9650-8f67-4450-95e3-b229be3968f7" providerId="ADAL" clId="{A999549F-4DF0-F94D-9DAF-AB300C35357B}" dt="2023-06-22T12:40:22.287" v="2920" actId="478"/>
        <pc:sldMkLst>
          <pc:docMk/>
          <pc:sldMk cId="2442647023" sldId="263"/>
        </pc:sldMkLst>
        <pc:spChg chg="del">
          <ac:chgData name="八谷　一貴" userId="45bf9650-8f67-4450-95e3-b229be3968f7" providerId="ADAL" clId="{A999549F-4DF0-F94D-9DAF-AB300C35357B}" dt="2023-06-21T04:35:41.866" v="1054" actId="478"/>
          <ac:spMkLst>
            <pc:docMk/>
            <pc:sldMk cId="2442647023" sldId="263"/>
            <ac:spMk id="2" creationId="{0BFB5681-DDEB-A546-9245-2B4B6DF9946C}"/>
          </ac:spMkLst>
        </pc:spChg>
        <pc:spChg chg="add 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3" creationId="{054972AF-D517-D544-4454-73D4FA8B4A94}"/>
          </ac:spMkLst>
        </pc:spChg>
        <pc:spChg chg="add 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4" creationId="{791DBFE2-D6B7-1987-1E05-BD1CB9AEEE2F}"/>
          </ac:spMkLst>
        </pc:spChg>
        <pc:spChg chg="mod">
          <ac:chgData name="八谷　一貴" userId="45bf9650-8f67-4450-95e3-b229be3968f7" providerId="ADAL" clId="{A999549F-4DF0-F94D-9DAF-AB300C35357B}" dt="2023-06-21T08:53:36.163" v="2589" actId="1076"/>
          <ac:spMkLst>
            <pc:docMk/>
            <pc:sldMk cId="2442647023" sldId="263"/>
            <ac:spMk id="7" creationId="{A4718B21-CFAA-D8DA-5715-A3F0D30BABAC}"/>
          </ac:spMkLst>
        </pc:spChg>
        <pc:spChg chg="add del mod">
          <ac:chgData name="八谷　一貴" userId="45bf9650-8f67-4450-95e3-b229be3968f7" providerId="ADAL" clId="{A999549F-4DF0-F94D-9DAF-AB300C35357B}" dt="2023-06-21T08:51:41.281" v="2531" actId="478"/>
          <ac:spMkLst>
            <pc:docMk/>
            <pc:sldMk cId="2442647023" sldId="263"/>
            <ac:spMk id="13" creationId="{346861A8-1890-009B-AA4B-B6E3AED21960}"/>
          </ac:spMkLst>
        </pc:spChg>
        <pc:spChg chg="del">
          <ac:chgData name="八谷　一貴" userId="45bf9650-8f67-4450-95e3-b229be3968f7" providerId="ADAL" clId="{A999549F-4DF0-F94D-9DAF-AB300C35357B}" dt="2023-06-21T04:35:42.617" v="1055" actId="478"/>
          <ac:spMkLst>
            <pc:docMk/>
            <pc:sldMk cId="2442647023" sldId="263"/>
            <ac:spMk id="13" creationId="{DF4C17A4-E7DF-BE5E-AF1A-46D19B903319}"/>
          </ac:spMkLst>
        </pc:spChg>
        <pc:spChg chg="add del mod">
          <ac:chgData name="八谷　一貴" userId="45bf9650-8f67-4450-95e3-b229be3968f7" providerId="ADAL" clId="{A999549F-4DF0-F94D-9DAF-AB300C35357B}" dt="2023-06-21T08:51:39.665" v="2530" actId="478"/>
          <ac:spMkLst>
            <pc:docMk/>
            <pc:sldMk cId="2442647023" sldId="263"/>
            <ac:spMk id="14" creationId="{BC6931EB-8574-BF83-1A38-1F292EDA7A5F}"/>
          </ac:spMkLst>
        </pc:spChg>
        <pc:spChg chg="add 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15" creationId="{E897329F-BAB7-431F-3314-E056140EDDE8}"/>
          </ac:spMkLst>
        </pc:spChg>
        <pc:spChg chg="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16" creationId="{B01592CC-58C6-048D-DA54-5D74461B5D22}"/>
          </ac:spMkLst>
        </pc:spChg>
        <pc:spChg chg="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17" creationId="{AD3FC4B9-04A0-6E1B-8374-05151083BC87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18" creationId="{227C625E-E176-ED58-420B-846C481B593E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19" creationId="{13DE73DD-7D4A-4697-7D36-4C2E32B63CB2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20" creationId="{C6046B81-8398-781E-6BA6-B471CACC5960}"/>
          </ac:spMkLst>
        </pc:spChg>
        <pc:spChg chg="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21" creationId="{BFB26617-097F-B964-7C54-D05FD1FF10BC}"/>
          </ac:spMkLst>
        </pc:spChg>
        <pc:spChg chg="mod">
          <ac:chgData name="八谷　一貴" userId="45bf9650-8f67-4450-95e3-b229be3968f7" providerId="ADAL" clId="{A999549F-4DF0-F94D-9DAF-AB300C35357B}" dt="2023-06-21T04:36:55.518" v="1073" actId="1076"/>
          <ac:spMkLst>
            <pc:docMk/>
            <pc:sldMk cId="2442647023" sldId="263"/>
            <ac:spMk id="22" creationId="{3860A4DA-B881-6694-188A-FC388B9DC08C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23" creationId="{1D2425CD-CFCC-DEF5-BD16-895FA9956330}"/>
          </ac:spMkLst>
        </pc:spChg>
        <pc:spChg chg="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24" creationId="{D2DA1509-C283-E7DC-0AC7-B52B0D342A08}"/>
          </ac:spMkLst>
        </pc:spChg>
        <pc:spChg chg="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25" creationId="{E75A0186-6932-4913-3C25-D22DFFFF1302}"/>
          </ac:spMkLst>
        </pc:spChg>
        <pc:spChg chg="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26" creationId="{537E840E-19F3-CA19-3D0C-7518B41C565D}"/>
          </ac:spMkLst>
        </pc:spChg>
        <pc:spChg chg="mod">
          <ac:chgData name="八谷　一貴" userId="45bf9650-8f67-4450-95e3-b229be3968f7" providerId="ADAL" clId="{A999549F-4DF0-F94D-9DAF-AB300C35357B}" dt="2023-06-21T08:53:51.074" v="2640" actId="1037"/>
          <ac:spMkLst>
            <pc:docMk/>
            <pc:sldMk cId="2442647023" sldId="263"/>
            <ac:spMk id="27" creationId="{3FE14A88-E3CC-29D2-A078-81760C59AE65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30" creationId="{305AE66D-FB56-FBCA-6DA7-46A40BDC2002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31" creationId="{8B440A49-C67E-0E90-8DBA-87122340AC40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32" creationId="{017E5511-C920-042D-2B13-1F52BCDCAF1A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35" creationId="{506F7839-0F82-7B20-AD51-FF6995B34628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36" creationId="{6953A79B-C86C-23E4-4442-32BABA7FDF73}"/>
          </ac:spMkLst>
        </pc:spChg>
        <pc:spChg chg="mod">
          <ac:chgData name="八谷　一貴" userId="45bf9650-8f67-4450-95e3-b229be3968f7" providerId="ADAL" clId="{A999549F-4DF0-F94D-9DAF-AB300C35357B}" dt="2023-06-21T08:53:40.521" v="2602" actId="1037"/>
          <ac:spMkLst>
            <pc:docMk/>
            <pc:sldMk cId="2442647023" sldId="263"/>
            <ac:spMk id="37" creationId="{90CBF281-2FC0-DB83-EE42-61C26747E5C5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38" creationId="{95B67C8D-C34B-8ADE-B1EE-F3DAA11C7826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40" creationId="{BF2793C9-2AA4-701D-FED8-26A8F25AC0EF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41" creationId="{25329818-3B85-2406-B5D3-56BC91F20D79}"/>
          </ac:spMkLst>
        </pc:spChg>
        <pc:spChg chg="add del mod">
          <ac:chgData name="八谷　一貴" userId="45bf9650-8f67-4450-95e3-b229be3968f7" providerId="ADAL" clId="{A999549F-4DF0-F94D-9DAF-AB300C35357B}" dt="2023-06-21T08:54:20.293" v="2642" actId="478"/>
          <ac:spMkLst>
            <pc:docMk/>
            <pc:sldMk cId="2442647023" sldId="263"/>
            <ac:spMk id="44" creationId="{EED541F2-CE75-2075-C950-017B8BC1FD1C}"/>
          </ac:spMkLst>
        </pc:spChg>
        <pc:graphicFrameChg chg="mod">
          <ac:chgData name="八谷　一貴" userId="45bf9650-8f67-4450-95e3-b229be3968f7" providerId="ADAL" clId="{A999549F-4DF0-F94D-9DAF-AB300C35357B}" dt="2023-06-21T08:53:51.074" v="2640" actId="1037"/>
          <ac:graphicFrameMkLst>
            <pc:docMk/>
            <pc:sldMk cId="2442647023" sldId="263"/>
            <ac:graphicFrameMk id="9" creationId="{965150FD-5622-E185-E229-8FFE54678888}"/>
          </ac:graphicFrameMkLst>
        </pc:graphicFrameChg>
        <pc:graphicFrameChg chg="mod">
          <ac:chgData name="八谷　一貴" userId="45bf9650-8f67-4450-95e3-b229be3968f7" providerId="ADAL" clId="{A999549F-4DF0-F94D-9DAF-AB300C35357B}" dt="2023-06-21T08:53:51.074" v="2640" actId="1037"/>
          <ac:graphicFrameMkLst>
            <pc:docMk/>
            <pc:sldMk cId="2442647023" sldId="263"/>
            <ac:graphicFrameMk id="11" creationId="{2E860BF6-D703-62A6-B5FE-C802C4196DF8}"/>
          </ac:graphicFrameMkLst>
        </pc:graphicFrameChg>
        <pc:graphicFrameChg chg="add del mod">
          <ac:chgData name="八谷　一貴" userId="45bf9650-8f67-4450-95e3-b229be3968f7" providerId="ADAL" clId="{A999549F-4DF0-F94D-9DAF-AB300C35357B}" dt="2023-06-21T08:54:20.293" v="2642" actId="478"/>
          <ac:graphicFrameMkLst>
            <pc:docMk/>
            <pc:sldMk cId="2442647023" sldId="263"/>
            <ac:graphicFrameMk id="33" creationId="{188D0417-FBE6-5664-F6EC-44C411593095}"/>
          </ac:graphicFrameMkLst>
        </pc:graphicFrameChg>
        <pc:graphicFrameChg chg="add del mod">
          <ac:chgData name="八谷　一貴" userId="45bf9650-8f67-4450-95e3-b229be3968f7" providerId="ADAL" clId="{A999549F-4DF0-F94D-9DAF-AB300C35357B}" dt="2023-06-21T08:54:20.293" v="2642" actId="478"/>
          <ac:graphicFrameMkLst>
            <pc:docMk/>
            <pc:sldMk cId="2442647023" sldId="263"/>
            <ac:graphicFrameMk id="34" creationId="{55F88D16-1DF6-0878-8FF2-F0A1697DA3AC}"/>
          </ac:graphicFrameMkLst>
        </pc:graphicFrameChg>
        <pc:picChg chg="add del mod">
          <ac:chgData name="八谷　一貴" userId="45bf9650-8f67-4450-95e3-b229be3968f7" providerId="ADAL" clId="{A999549F-4DF0-F94D-9DAF-AB300C35357B}" dt="2023-06-21T08:47:51.204" v="2501" actId="478"/>
          <ac:picMkLst>
            <pc:docMk/>
            <pc:sldMk cId="2442647023" sldId="263"/>
            <ac:picMk id="2" creationId="{48DD4F03-8C96-DD34-1B4B-B236A23B2B72}"/>
          </ac:picMkLst>
        </pc:picChg>
        <pc:picChg chg="add del">
          <ac:chgData name="八谷　一貴" userId="45bf9650-8f67-4450-95e3-b229be3968f7" providerId="ADAL" clId="{A999549F-4DF0-F94D-9DAF-AB300C35357B}" dt="2023-06-21T04:35:12.197" v="1049"/>
          <ac:picMkLst>
            <pc:docMk/>
            <pc:sldMk cId="2442647023" sldId="263"/>
            <ac:picMk id="3" creationId="{708AFA9C-5654-B355-6D6D-F124279EB263}"/>
          </ac:picMkLst>
        </pc:picChg>
        <pc:picChg chg="add mod modCrop">
          <ac:chgData name="八谷　一貴" userId="45bf9650-8f67-4450-95e3-b229be3968f7" providerId="ADAL" clId="{A999549F-4DF0-F94D-9DAF-AB300C35357B}" dt="2023-06-21T08:53:51.074" v="2640" actId="1037"/>
          <ac:picMkLst>
            <pc:docMk/>
            <pc:sldMk cId="2442647023" sldId="263"/>
            <ac:picMk id="5" creationId="{81530040-BB48-85CD-D77C-F961C3F70889}"/>
          </ac:picMkLst>
        </pc:picChg>
        <pc:picChg chg="add mod modCrop">
          <ac:chgData name="八谷　一貴" userId="45bf9650-8f67-4450-95e3-b229be3968f7" providerId="ADAL" clId="{A999549F-4DF0-F94D-9DAF-AB300C35357B}" dt="2023-06-21T08:53:51.074" v="2640" actId="1037"/>
          <ac:picMkLst>
            <pc:docMk/>
            <pc:sldMk cId="2442647023" sldId="263"/>
            <ac:picMk id="6" creationId="{4712516C-3D5B-4D89-F15D-4763D84D5E21}"/>
          </ac:picMkLst>
        </pc:picChg>
        <pc:picChg chg="add mod">
          <ac:chgData name="八谷　一貴" userId="45bf9650-8f67-4450-95e3-b229be3968f7" providerId="ADAL" clId="{A999549F-4DF0-F94D-9DAF-AB300C35357B}" dt="2023-06-21T08:53:36.163" v="2589" actId="1076"/>
          <ac:picMkLst>
            <pc:docMk/>
            <pc:sldMk cId="2442647023" sldId="263"/>
            <ac:picMk id="8" creationId="{B69925DA-0F2E-83B8-2BB4-99424C65E585}"/>
          </ac:picMkLst>
        </pc:picChg>
        <pc:picChg chg="mod">
          <ac:chgData name="八谷　一貴" userId="45bf9650-8f67-4450-95e3-b229be3968f7" providerId="ADAL" clId="{A999549F-4DF0-F94D-9DAF-AB300C35357B}" dt="2023-06-21T08:53:51.074" v="2640" actId="1037"/>
          <ac:picMkLst>
            <pc:docMk/>
            <pc:sldMk cId="2442647023" sldId="263"/>
            <ac:picMk id="10" creationId="{46EDA005-FCB8-0DA1-31A5-2853850839A0}"/>
          </ac:picMkLst>
        </pc:picChg>
        <pc:picChg chg="mod">
          <ac:chgData name="八谷　一貴" userId="45bf9650-8f67-4450-95e3-b229be3968f7" providerId="ADAL" clId="{A999549F-4DF0-F94D-9DAF-AB300C35357B}" dt="2023-06-21T08:53:51.074" v="2640" actId="1037"/>
          <ac:picMkLst>
            <pc:docMk/>
            <pc:sldMk cId="2442647023" sldId="263"/>
            <ac:picMk id="12" creationId="{35ADD3F3-9C3B-6AE1-E45E-01153801FC38}"/>
          </ac:picMkLst>
        </pc:picChg>
        <pc:picChg chg="add del mod">
          <ac:chgData name="八谷　一貴" userId="45bf9650-8f67-4450-95e3-b229be3968f7" providerId="ADAL" clId="{A999549F-4DF0-F94D-9DAF-AB300C35357B}" dt="2023-06-21T08:54:20.293" v="2642" actId="478"/>
          <ac:picMkLst>
            <pc:docMk/>
            <pc:sldMk cId="2442647023" sldId="263"/>
            <ac:picMk id="28" creationId="{16C247A8-8536-BC62-349F-BB5C484A5FAA}"/>
          </ac:picMkLst>
        </pc:picChg>
        <pc:picChg chg="add del mod">
          <ac:chgData name="八谷　一貴" userId="45bf9650-8f67-4450-95e3-b229be3968f7" providerId="ADAL" clId="{A999549F-4DF0-F94D-9DAF-AB300C35357B}" dt="2023-06-21T08:54:20.293" v="2642" actId="478"/>
          <ac:picMkLst>
            <pc:docMk/>
            <pc:sldMk cId="2442647023" sldId="263"/>
            <ac:picMk id="29" creationId="{E614E4B1-07CF-0175-7240-863A70611464}"/>
          </ac:picMkLst>
        </pc:picChg>
        <pc:picChg chg="add del mod">
          <ac:chgData name="八谷　一貴" userId="45bf9650-8f67-4450-95e3-b229be3968f7" providerId="ADAL" clId="{A999549F-4DF0-F94D-9DAF-AB300C35357B}" dt="2023-06-21T08:54:20.293" v="2642" actId="478"/>
          <ac:picMkLst>
            <pc:docMk/>
            <pc:sldMk cId="2442647023" sldId="263"/>
            <ac:picMk id="39" creationId="{84840477-CBB1-95E2-2B30-50479D36AEB3}"/>
          </ac:picMkLst>
        </pc:picChg>
        <pc:picChg chg="add del mod">
          <ac:chgData name="八谷　一貴" userId="45bf9650-8f67-4450-95e3-b229be3968f7" providerId="ADAL" clId="{A999549F-4DF0-F94D-9DAF-AB300C35357B}" dt="2023-06-21T08:54:20.293" v="2642" actId="478"/>
          <ac:picMkLst>
            <pc:docMk/>
            <pc:sldMk cId="2442647023" sldId="263"/>
            <ac:picMk id="42" creationId="{8EEE1A97-AC5E-3BED-76EA-339DC6FB46CE}"/>
          </ac:picMkLst>
        </pc:picChg>
        <pc:picChg chg="add del mod">
          <ac:chgData name="八谷　一貴" userId="45bf9650-8f67-4450-95e3-b229be3968f7" providerId="ADAL" clId="{A999549F-4DF0-F94D-9DAF-AB300C35357B}" dt="2023-06-21T08:54:20.293" v="2642" actId="478"/>
          <ac:picMkLst>
            <pc:docMk/>
            <pc:sldMk cId="2442647023" sldId="263"/>
            <ac:picMk id="43" creationId="{198494B8-8621-2B72-DA76-A2A30FB454C6}"/>
          </ac:picMkLst>
        </pc:picChg>
        <pc:picChg chg="add del">
          <ac:chgData name="八谷　一貴" userId="45bf9650-8f67-4450-95e3-b229be3968f7" providerId="ADAL" clId="{A999549F-4DF0-F94D-9DAF-AB300C35357B}" dt="2023-06-22T12:40:22.287" v="2920" actId="478"/>
          <ac:picMkLst>
            <pc:docMk/>
            <pc:sldMk cId="2442647023" sldId="263"/>
            <ac:picMk id="45" creationId="{FD0F284C-EBE7-A4A8-010E-F77EC4256DBA}"/>
          </ac:picMkLst>
        </pc:picChg>
        <pc:cxnChg chg="del mod">
          <ac:chgData name="八谷　一貴" userId="45bf9650-8f67-4450-95e3-b229be3968f7" providerId="ADAL" clId="{A999549F-4DF0-F94D-9DAF-AB300C35357B}" dt="2023-06-21T04:35:40.888" v="1053" actId="478"/>
          <ac:cxnSpMkLst>
            <pc:docMk/>
            <pc:sldMk cId="2442647023" sldId="263"/>
            <ac:cxnSpMk id="4" creationId="{5870C0C7-B8C8-64C0-B35A-AEA08D4197E6}"/>
          </ac:cxnSpMkLst>
        </pc:cxnChg>
        <pc:cxnChg chg="del mod">
          <ac:chgData name="八谷　一貴" userId="45bf9650-8f67-4450-95e3-b229be3968f7" providerId="ADAL" clId="{A999549F-4DF0-F94D-9DAF-AB300C35357B}" dt="2023-06-21T04:35:40.888" v="1053" actId="478"/>
          <ac:cxnSpMkLst>
            <pc:docMk/>
            <pc:sldMk cId="2442647023" sldId="263"/>
            <ac:cxnSpMk id="5" creationId="{60B94610-E6AB-3BCE-0F4E-615427D5A5CF}"/>
          </ac:cxnSpMkLst>
        </pc:cxnChg>
        <pc:cxnChg chg="del">
          <ac:chgData name="八谷　一貴" userId="45bf9650-8f67-4450-95e3-b229be3968f7" providerId="ADAL" clId="{A999549F-4DF0-F94D-9DAF-AB300C35357B}" dt="2023-06-21T04:35:40.888" v="1053" actId="478"/>
          <ac:cxnSpMkLst>
            <pc:docMk/>
            <pc:sldMk cId="2442647023" sldId="263"/>
            <ac:cxnSpMk id="6" creationId="{E10A9D41-D1A7-84C2-3712-A94D857F3F27}"/>
          </ac:cxnSpMkLst>
        </pc:cxnChg>
      </pc:sldChg>
      <pc:sldChg chg="delSp del mod">
        <pc:chgData name="八谷　一貴" userId="45bf9650-8f67-4450-95e3-b229be3968f7" providerId="ADAL" clId="{A999549F-4DF0-F94D-9DAF-AB300C35357B}" dt="2023-06-21T00:49:20.432" v="714" actId="2696"/>
        <pc:sldMkLst>
          <pc:docMk/>
          <pc:sldMk cId="4059568831" sldId="266"/>
        </pc:sldMkLst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2" creationId="{FB0C06A1-8496-1090-7A3E-8AC76AA3F9DB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" creationId="{AEDF312A-B601-5D16-C006-4CDB1064D8BF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4" creationId="{725013D2-D326-C25D-BD63-1B507CB43B69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6" creationId="{656FC8FA-9395-D40C-B444-FCC78A3B99FE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7" creationId="{7554F2EA-7074-D17F-040C-DECFC2A3CCC0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1" creationId="{B038E838-0E6A-7C14-DBDC-6E83EFE9FD1F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3" creationId="{E2A31ADF-71D4-BA87-EF0B-F5C9121A5B50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8" creationId="{068B9BDB-7EAB-A6DE-6AE7-89C1871647C5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9" creationId="{81A999AE-B381-1D98-6BCE-15398D19DB68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27" creationId="{80E069ED-BF0B-6594-F278-57D32953740B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28" creationId="{81817F64-65EB-ED5B-0342-F19341A090F4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29" creationId="{F0E03C6E-DBF6-DA22-B0FF-9D60FA7EBF28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0" creationId="{9A82895A-7D4C-998E-C728-AA5FB839DD6A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1" creationId="{589EF665-B107-8230-DB10-2E8F21201510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2" creationId="{080E9619-0208-1015-94AF-2B868EAA9612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3" creationId="{439138F8-7695-A8D1-84FA-77EA87688E0E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4" creationId="{F4D3BA19-9B40-CBB1-70F8-05DB795D8496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5" creationId="{8AA04F69-60DA-C08B-2187-64FEE6C74FBE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6" creationId="{89EB9557-45BF-4F7A-290B-17C11C9994C5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7" creationId="{AC9D4E2D-7E54-2829-B77C-A9C0407D11D9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8" creationId="{A90549CC-3625-5ADA-FFBA-B1E7C89E5EE9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39" creationId="{A3B1C5AB-629B-A037-27D6-F3039321ADAE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43" creationId="{211928B8-1B02-14FE-059A-7ECA62781AB4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39" creationId="{51B4231E-E44F-E85D-0083-5FE59C071617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48" creationId="{AD158F43-C48D-8575-683A-A37005DCD1E2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49" creationId="{B203D9B4-821D-C360-7F8B-C64A3C3C343B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51" creationId="{2EA4CDD2-3CD4-3B3B-5E56-4A42AE22E37D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52" creationId="{63141F13-BD95-C9BB-97BD-1CB36BD523E6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55" creationId="{B409E92D-8EE7-7591-6F37-7E818A513DDE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56" creationId="{3AFF7AC8-30D0-A305-5EBB-B55FBA3CB918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77" creationId="{D9017FC0-025E-E90B-1EA8-3DFC0867BF78}"/>
          </ac:spMkLst>
        </pc:spChg>
        <pc:spChg chg="del">
          <ac:chgData name="八谷　一貴" userId="45bf9650-8f67-4450-95e3-b229be3968f7" providerId="ADAL" clId="{A999549F-4DF0-F94D-9DAF-AB300C35357B}" dt="2023-06-21T00:48:22.722" v="590" actId="21"/>
          <ac:spMkLst>
            <pc:docMk/>
            <pc:sldMk cId="4059568831" sldId="266"/>
            <ac:spMk id="178" creationId="{53267A50-0E1B-46AC-0D44-6CD47CD9D914}"/>
          </ac:spMkLst>
        </pc:spChg>
        <pc:graphicFrameChg chg="del">
          <ac:chgData name="八谷　一貴" userId="45bf9650-8f67-4450-95e3-b229be3968f7" providerId="ADAL" clId="{A999549F-4DF0-F94D-9DAF-AB300C35357B}" dt="2023-06-21T00:48:22.722" v="590" actId="21"/>
          <ac:graphicFrameMkLst>
            <pc:docMk/>
            <pc:sldMk cId="4059568831" sldId="266"/>
            <ac:graphicFrameMk id="5" creationId="{671A8EEB-2E38-66CA-8528-B3B512FA549F}"/>
          </ac:graphicFrameMkLst>
        </pc:graphicFrameChg>
        <pc:graphicFrameChg chg="del">
          <ac:chgData name="八谷　一貴" userId="45bf9650-8f67-4450-95e3-b229be3968f7" providerId="ADAL" clId="{A999549F-4DF0-F94D-9DAF-AB300C35357B}" dt="2023-06-21T00:48:22.722" v="590" actId="21"/>
          <ac:graphicFrameMkLst>
            <pc:docMk/>
            <pc:sldMk cId="4059568831" sldId="266"/>
            <ac:graphicFrameMk id="8" creationId="{E71953FA-D0D8-1772-0EC2-98656434682C}"/>
          </ac:graphicFrameMkLst>
        </pc:graphicFrameChg>
        <pc:graphicFrameChg chg="del">
          <ac:chgData name="八谷　一貴" userId="45bf9650-8f67-4450-95e3-b229be3968f7" providerId="ADAL" clId="{A999549F-4DF0-F94D-9DAF-AB300C35357B}" dt="2023-06-21T00:48:22.722" v="590" actId="21"/>
          <ac:graphicFrameMkLst>
            <pc:docMk/>
            <pc:sldMk cId="4059568831" sldId="266"/>
            <ac:graphicFrameMk id="10" creationId="{B10A46CC-214B-E6FD-F59D-2B977B9CB8C0}"/>
          </ac:graphicFrameMkLst>
        </pc:graphicFrameChg>
        <pc:graphicFrameChg chg="del">
          <ac:chgData name="八谷　一貴" userId="45bf9650-8f67-4450-95e3-b229be3968f7" providerId="ADAL" clId="{A999549F-4DF0-F94D-9DAF-AB300C35357B}" dt="2023-06-21T00:48:22.722" v="590" actId="21"/>
          <ac:graphicFrameMkLst>
            <pc:docMk/>
            <pc:sldMk cId="4059568831" sldId="266"/>
            <ac:graphicFrameMk id="12" creationId="{E8524805-EDCE-3BE0-E9FD-D3DD829CAF4B}"/>
          </ac:graphicFrameMkLst>
        </pc:graphicFrameChg>
        <pc:graphicFrameChg chg="del">
          <ac:chgData name="八谷　一貴" userId="45bf9650-8f67-4450-95e3-b229be3968f7" providerId="ADAL" clId="{A999549F-4DF0-F94D-9DAF-AB300C35357B}" dt="2023-06-21T00:48:22.722" v="590" actId="21"/>
          <ac:graphicFrameMkLst>
            <pc:docMk/>
            <pc:sldMk cId="4059568831" sldId="266"/>
            <ac:graphicFrameMk id="14" creationId="{A53CC4DC-8D6B-19DF-3E69-CF5D6043DB52}"/>
          </ac:graphicFrameMkLst>
        </pc:graphicFrameChg>
        <pc:picChg chg="del">
          <ac:chgData name="八谷　一貴" userId="45bf9650-8f67-4450-95e3-b229be3968f7" providerId="ADAL" clId="{A999549F-4DF0-F94D-9DAF-AB300C35357B}" dt="2023-06-21T00:48:22.722" v="590" actId="21"/>
          <ac:picMkLst>
            <pc:docMk/>
            <pc:sldMk cId="4059568831" sldId="266"/>
            <ac:picMk id="9" creationId="{CC6F5D99-BCC4-71E2-3FD6-A5273F93C2E5}"/>
          </ac:picMkLst>
        </pc:picChg>
        <pc:picChg chg="del">
          <ac:chgData name="八谷　一貴" userId="45bf9650-8f67-4450-95e3-b229be3968f7" providerId="ADAL" clId="{A999549F-4DF0-F94D-9DAF-AB300C35357B}" dt="2023-06-21T00:48:22.722" v="590" actId="21"/>
          <ac:picMkLst>
            <pc:docMk/>
            <pc:sldMk cId="4059568831" sldId="266"/>
            <ac:picMk id="23" creationId="{D01F62B2-D309-EFF8-DA9B-449B78A3A043}"/>
          </ac:picMkLst>
        </pc:picChg>
        <pc:picChg chg="del">
          <ac:chgData name="八谷　一貴" userId="45bf9650-8f67-4450-95e3-b229be3968f7" providerId="ADAL" clId="{A999549F-4DF0-F94D-9DAF-AB300C35357B}" dt="2023-06-21T00:48:22.722" v="590" actId="21"/>
          <ac:picMkLst>
            <pc:docMk/>
            <pc:sldMk cId="4059568831" sldId="266"/>
            <ac:picMk id="24" creationId="{2ED0182D-6C77-66AB-0635-A496DD75111E}"/>
          </ac:picMkLst>
        </pc:picChg>
        <pc:picChg chg="del">
          <ac:chgData name="八谷　一貴" userId="45bf9650-8f67-4450-95e3-b229be3968f7" providerId="ADAL" clId="{A999549F-4DF0-F94D-9DAF-AB300C35357B}" dt="2023-06-21T00:48:22.722" v="590" actId="21"/>
          <ac:picMkLst>
            <pc:docMk/>
            <pc:sldMk cId="4059568831" sldId="266"/>
            <ac:picMk id="25" creationId="{FBD41F12-0FC8-F8EE-BBFD-775E3313BA95}"/>
          </ac:picMkLst>
        </pc:picChg>
        <pc:picChg chg="del">
          <ac:chgData name="八谷　一貴" userId="45bf9650-8f67-4450-95e3-b229be3968f7" providerId="ADAL" clId="{A999549F-4DF0-F94D-9DAF-AB300C35357B}" dt="2023-06-21T00:48:22.722" v="590" actId="21"/>
          <ac:picMkLst>
            <pc:docMk/>
            <pc:sldMk cId="4059568831" sldId="266"/>
            <ac:picMk id="26" creationId="{3D755A52-E5CF-5794-3C4A-5626FBEA33A8}"/>
          </ac:picMkLst>
        </pc:picChg>
      </pc:sldChg>
      <pc:sldChg chg="addSp delSp modSp mod ord">
        <pc:chgData name="八谷　一貴" userId="45bf9650-8f67-4450-95e3-b229be3968f7" providerId="ADAL" clId="{A999549F-4DF0-F94D-9DAF-AB300C35357B}" dt="2023-06-22T12:44:33.596" v="2931" actId="20578"/>
        <pc:sldMkLst>
          <pc:docMk/>
          <pc:sldMk cId="1500668367" sldId="267"/>
        </pc:sldMkLst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3" creationId="{55B7C2C0-DB56-CB53-4E32-A5A98B5B758A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4" creationId="{B914DBA6-536B-8EA4-87B6-BD0DBA32EA0F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6" creationId="{446A8FDC-BFE5-CFA6-D9AC-84CC232BE35E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9" creationId="{4D3341E7-47C1-9C8B-FB87-0D9A45BD3C95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10" creationId="{3BA78DA1-2705-5913-0350-8FCCE36BC344}"/>
          </ac:spMkLst>
        </pc:spChg>
        <pc:spChg chg="add 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12" creationId="{5BF71D9F-27F3-899E-8311-2C4558B062BD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22" creationId="{E8E2DF10-748E-F035-9899-0E8343A638F3}"/>
          </ac:spMkLst>
        </pc:spChg>
        <pc:spChg chg="mod">
          <ac:chgData name="八谷　一貴" userId="45bf9650-8f67-4450-95e3-b229be3968f7" providerId="ADAL" clId="{A999549F-4DF0-F94D-9DAF-AB300C35357B}" dt="2023-06-21T00:49:27.248" v="716" actId="20577"/>
          <ac:spMkLst>
            <pc:docMk/>
            <pc:sldMk cId="1500668367" sldId="267"/>
            <ac:spMk id="23" creationId="{956DCB90-1F9D-DF52-D603-277CA0C403B1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26" creationId="{6F657B53-241B-5880-DC4D-E6BC4FCF37AF}"/>
          </ac:spMkLst>
        </pc:spChg>
        <pc:spChg chg="mod">
          <ac:chgData name="八谷　一貴" userId="45bf9650-8f67-4450-95e3-b229be3968f7" providerId="ADAL" clId="{A999549F-4DF0-F94D-9DAF-AB300C35357B}" dt="2023-06-22T12:41:54.436" v="2928" actId="14100"/>
          <ac:spMkLst>
            <pc:docMk/>
            <pc:sldMk cId="1500668367" sldId="267"/>
            <ac:spMk id="27" creationId="{23E992C6-4A27-426B-5B17-A2A67EEF765D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28" creationId="{4373DA18-A179-2391-E4E3-48C102F5F222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29" creationId="{890B5E5D-9CA2-B2AB-BF32-D7D4C2536CB8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30" creationId="{02E04606-08C4-FAF2-540F-9AD3CB24717A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31" creationId="{52264E2C-EDFD-1601-EFBB-A9EE76D0E77F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32" creationId="{3FAF1158-6B6E-AC8B-AAEE-F19AE4133A2D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33" creationId="{956B9049-6D22-FD9D-6624-9D73B19931C9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35" creationId="{54216810-D04B-BEA0-2CBC-0AAF130CE7EB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41" creationId="{5F5505C1-AEBB-A6B9-EE7E-7C47FED951FA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42" creationId="{00BCC6B6-1947-5D5C-8400-2A7CD56B948A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43" creationId="{5907BE7B-1202-8E6B-CE55-30E5586D8390}"/>
          </ac:spMkLst>
        </pc:spChg>
        <pc:spChg chg="mod">
          <ac:chgData name="八谷　一貴" userId="45bf9650-8f67-4450-95e3-b229be3968f7" providerId="ADAL" clId="{A999549F-4DF0-F94D-9DAF-AB300C35357B}" dt="2023-06-21T08:31:00.977" v="2492" actId="1036"/>
          <ac:spMkLst>
            <pc:docMk/>
            <pc:sldMk cId="1500668367" sldId="267"/>
            <ac:spMk id="44" creationId="{C72AE55F-6849-BAD1-6F51-66A8D3479160}"/>
          </ac:spMkLst>
        </pc:spChg>
        <pc:graphicFrameChg chg="mod">
          <ac:chgData name="八谷　一貴" userId="45bf9650-8f67-4450-95e3-b229be3968f7" providerId="ADAL" clId="{A999549F-4DF0-F94D-9DAF-AB300C35357B}" dt="2023-06-21T08:31:00.977" v="2492" actId="1036"/>
          <ac:graphicFrameMkLst>
            <pc:docMk/>
            <pc:sldMk cId="1500668367" sldId="267"/>
            <ac:graphicFrameMk id="11" creationId="{C39774DA-4286-0BD1-5BFD-E94BF95D7F9B}"/>
          </ac:graphicFrameMkLst>
        </pc:graphicFrame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2" creationId="{43288E80-1358-C850-0295-03E60FCED5B3}"/>
          </ac:picMkLst>
        </pc:pic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5" creationId="{7B2997F0-1DC3-955D-2813-EC305A22B46D}"/>
          </ac:picMkLst>
        </pc:pic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7" creationId="{0A433828-55EA-5410-4958-B7D9AEA7DEA0}"/>
          </ac:picMkLst>
        </pc:pic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8" creationId="{590C013B-A336-67B7-DAC4-26EA6B3CC3C4}"/>
          </ac:picMkLst>
        </pc:pic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13" creationId="{EC813E47-EAEB-CADC-3CEB-DAD981B48A98}"/>
          </ac:picMkLst>
        </pc:picChg>
        <pc:picChg chg="add del">
          <ac:chgData name="八谷　一貴" userId="45bf9650-8f67-4450-95e3-b229be3968f7" providerId="ADAL" clId="{A999549F-4DF0-F94D-9DAF-AB300C35357B}" dt="2023-06-22T12:42:06.896" v="2930" actId="21"/>
          <ac:picMkLst>
            <pc:docMk/>
            <pc:sldMk cId="1500668367" sldId="267"/>
            <ac:picMk id="14" creationId="{BB58A92E-3D69-447D-6572-E50177070A81}"/>
          </ac:picMkLst>
        </pc:picChg>
        <pc:picChg chg="add del mod">
          <ac:chgData name="八谷　一貴" userId="45bf9650-8f67-4450-95e3-b229be3968f7" providerId="ADAL" clId="{A999549F-4DF0-F94D-9DAF-AB300C35357B}" dt="2023-06-21T08:30:40.090" v="2472" actId="478"/>
          <ac:picMkLst>
            <pc:docMk/>
            <pc:sldMk cId="1500668367" sldId="267"/>
            <ac:picMk id="14" creationId="{E0C97A8A-AB08-CFA0-FC42-D3DE28C7C3B0}"/>
          </ac:picMkLst>
        </pc:picChg>
        <pc:picChg chg="add del mod">
          <ac:chgData name="八谷　一貴" userId="45bf9650-8f67-4450-95e3-b229be3968f7" providerId="ADAL" clId="{A999549F-4DF0-F94D-9DAF-AB300C35357B}" dt="2023-06-21T08:30:40.090" v="2472" actId="478"/>
          <ac:picMkLst>
            <pc:docMk/>
            <pc:sldMk cId="1500668367" sldId="267"/>
            <ac:picMk id="15" creationId="{9F10D7F4-6535-547A-73A0-8ED800B79381}"/>
          </ac:picMkLst>
        </pc:pic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17" creationId="{C53BFAEB-9F28-07B5-FFF6-67BFFB7B3697}"/>
          </ac:picMkLst>
        </pc:pic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20" creationId="{B5F88FC4-A1A9-0790-FF09-65BE166F2634}"/>
          </ac:picMkLst>
        </pc:picChg>
        <pc:picChg chg="mod">
          <ac:chgData name="八谷　一貴" userId="45bf9650-8f67-4450-95e3-b229be3968f7" providerId="ADAL" clId="{A999549F-4DF0-F94D-9DAF-AB300C35357B}" dt="2023-06-21T08:31:00.977" v="2492" actId="1036"/>
          <ac:picMkLst>
            <pc:docMk/>
            <pc:sldMk cId="1500668367" sldId="267"/>
            <ac:picMk id="25" creationId="{5A3F177B-62DC-ECFB-B4EC-803BECEC577D}"/>
          </ac:picMkLst>
        </pc:picChg>
        <pc:picChg chg="add del mod">
          <ac:chgData name="八谷　一貴" userId="45bf9650-8f67-4450-95e3-b229be3968f7" providerId="ADAL" clId="{A999549F-4DF0-F94D-9DAF-AB300C35357B}" dt="2023-06-21T08:42:12.233" v="2495" actId="478"/>
          <ac:picMkLst>
            <pc:docMk/>
            <pc:sldMk cId="1500668367" sldId="267"/>
            <ac:picMk id="36" creationId="{6086F0C7-BC3C-2E3E-8442-2334ABA35FAB}"/>
          </ac:picMkLst>
        </pc:picChg>
        <pc:picChg chg="add del">
          <ac:chgData name="八谷　一貴" userId="45bf9650-8f67-4450-95e3-b229be3968f7" providerId="ADAL" clId="{A999549F-4DF0-F94D-9DAF-AB300C35357B}" dt="2023-06-21T08:42:56.535" v="2497" actId="478"/>
          <ac:picMkLst>
            <pc:docMk/>
            <pc:sldMk cId="1500668367" sldId="267"/>
            <ac:picMk id="37" creationId="{4CC2DE93-7AD1-45F9-E218-C459932C1A4A}"/>
          </ac:picMkLst>
        </pc:picChg>
        <pc:cxnChg chg="add mod">
          <ac:chgData name="八谷　一貴" userId="45bf9650-8f67-4450-95e3-b229be3968f7" providerId="ADAL" clId="{A999549F-4DF0-F94D-9DAF-AB300C35357B}" dt="2023-06-21T08:31:00.977" v="2492" actId="1036"/>
          <ac:cxnSpMkLst>
            <pc:docMk/>
            <pc:sldMk cId="1500668367" sldId="267"/>
            <ac:cxnSpMk id="16" creationId="{04B98BCC-86BA-42F6-7283-7E3F4B3BFF75}"/>
          </ac:cxnSpMkLst>
        </pc:cxnChg>
        <pc:cxnChg chg="add mod">
          <ac:chgData name="八谷　一貴" userId="45bf9650-8f67-4450-95e3-b229be3968f7" providerId="ADAL" clId="{A999549F-4DF0-F94D-9DAF-AB300C35357B}" dt="2023-06-21T08:31:00.977" v="2492" actId="1036"/>
          <ac:cxnSpMkLst>
            <pc:docMk/>
            <pc:sldMk cId="1500668367" sldId="267"/>
            <ac:cxnSpMk id="18" creationId="{8743CBF9-A56F-354D-4EC7-868F6450B7FE}"/>
          </ac:cxnSpMkLst>
        </pc:cxnChg>
        <pc:cxnChg chg="add mod">
          <ac:chgData name="八谷　一貴" userId="45bf9650-8f67-4450-95e3-b229be3968f7" providerId="ADAL" clId="{A999549F-4DF0-F94D-9DAF-AB300C35357B}" dt="2023-06-21T08:31:00.977" v="2492" actId="1036"/>
          <ac:cxnSpMkLst>
            <pc:docMk/>
            <pc:sldMk cId="1500668367" sldId="267"/>
            <ac:cxnSpMk id="19" creationId="{CD6F0944-EDA0-38F3-D34E-93F82B638324}"/>
          </ac:cxnSpMkLst>
        </pc:cxnChg>
        <pc:cxnChg chg="add mod">
          <ac:chgData name="八谷　一貴" userId="45bf9650-8f67-4450-95e3-b229be3968f7" providerId="ADAL" clId="{A999549F-4DF0-F94D-9DAF-AB300C35357B}" dt="2023-06-21T08:31:00.977" v="2492" actId="1036"/>
          <ac:cxnSpMkLst>
            <pc:docMk/>
            <pc:sldMk cId="1500668367" sldId="267"/>
            <ac:cxnSpMk id="21" creationId="{31CB405C-C289-9CA9-CB07-BCFCCBCBB0D3}"/>
          </ac:cxnSpMkLst>
        </pc:cxnChg>
        <pc:cxnChg chg="add mod">
          <ac:chgData name="八谷　一貴" userId="45bf9650-8f67-4450-95e3-b229be3968f7" providerId="ADAL" clId="{A999549F-4DF0-F94D-9DAF-AB300C35357B}" dt="2023-06-21T08:31:00.977" v="2492" actId="1036"/>
          <ac:cxnSpMkLst>
            <pc:docMk/>
            <pc:sldMk cId="1500668367" sldId="267"/>
            <ac:cxnSpMk id="24" creationId="{9AD16AAC-029D-B10E-CC65-AC85FC052D46}"/>
          </ac:cxnSpMkLst>
        </pc:cxnChg>
        <pc:cxnChg chg="add mod">
          <ac:chgData name="八谷　一貴" userId="45bf9650-8f67-4450-95e3-b229be3968f7" providerId="ADAL" clId="{A999549F-4DF0-F94D-9DAF-AB300C35357B}" dt="2023-06-21T08:31:00.977" v="2492" actId="1036"/>
          <ac:cxnSpMkLst>
            <pc:docMk/>
            <pc:sldMk cId="1500668367" sldId="267"/>
            <ac:cxnSpMk id="34" creationId="{155039FC-32C8-552A-AF19-D06D35DFC25E}"/>
          </ac:cxnSpMkLst>
        </pc:cxnChg>
      </pc:sldChg>
      <pc:sldChg chg="addSp delSp modSp new del mod">
        <pc:chgData name="八谷　一貴" userId="45bf9650-8f67-4450-95e3-b229be3968f7" providerId="ADAL" clId="{A999549F-4DF0-F94D-9DAF-AB300C35357B}" dt="2023-06-21T01:33:16.792" v="855" actId="2696"/>
        <pc:sldMkLst>
          <pc:docMk/>
          <pc:sldMk cId="2337789502" sldId="268"/>
        </pc:sldMkLst>
        <pc:spChg chg="del">
          <ac:chgData name="八谷　一貴" userId="45bf9650-8f67-4450-95e3-b229be3968f7" providerId="ADAL" clId="{A999549F-4DF0-F94D-9DAF-AB300C35357B}" dt="2023-06-21T01:26:14.226" v="749"/>
          <ac:spMkLst>
            <pc:docMk/>
            <pc:sldMk cId="2337789502" sldId="268"/>
            <ac:spMk id="3" creationId="{08754D7D-5B6B-28DB-B163-BD69B13EFF43}"/>
          </ac:spMkLst>
        </pc:spChg>
        <pc:picChg chg="add mod modCrop">
          <ac:chgData name="八谷　一貴" userId="45bf9650-8f67-4450-95e3-b229be3968f7" providerId="ADAL" clId="{A999549F-4DF0-F94D-9DAF-AB300C35357B}" dt="2023-06-21T01:27:32.337" v="766" actId="732"/>
          <ac:picMkLst>
            <pc:docMk/>
            <pc:sldMk cId="2337789502" sldId="268"/>
            <ac:picMk id="5" creationId="{D85CCAF4-D7A1-F7AE-BC07-63BC50C03A38}"/>
          </ac:picMkLst>
        </pc:picChg>
        <pc:picChg chg="add mod modCrop">
          <ac:chgData name="八谷　一貴" userId="45bf9650-8f67-4450-95e3-b229be3968f7" providerId="ADAL" clId="{A999549F-4DF0-F94D-9DAF-AB300C35357B}" dt="2023-06-21T01:27:16.411" v="762" actId="732"/>
          <ac:picMkLst>
            <pc:docMk/>
            <pc:sldMk cId="2337789502" sldId="268"/>
            <ac:picMk id="7" creationId="{2B64BF1F-88B9-EFBD-3717-30700A9DB81F}"/>
          </ac:picMkLst>
        </pc:picChg>
      </pc:sldChg>
    </pc:docChg>
  </pc:docChgLst>
  <pc:docChgLst>
    <pc:chgData name="八谷　一貴" userId="45bf9650-8f67-4450-95e3-b229be3968f7" providerId="ADAL" clId="{BE4BC1F4-B020-494A-9BC4-3D2771AAFCBE}"/>
    <pc:docChg chg="custSel modSld sldOrd">
      <pc:chgData name="八谷　一貴" userId="45bf9650-8f67-4450-95e3-b229be3968f7" providerId="ADAL" clId="{BE4BC1F4-B020-494A-9BC4-3D2771AAFCBE}" dt="2023-04-13T08:25:46.859" v="309" actId="1038"/>
      <pc:docMkLst>
        <pc:docMk/>
      </pc:docMkLst>
      <pc:sldChg chg="addSp delSp modSp mod">
        <pc:chgData name="八谷　一貴" userId="45bf9650-8f67-4450-95e3-b229be3968f7" providerId="ADAL" clId="{BE4BC1F4-B020-494A-9BC4-3D2771AAFCBE}" dt="2023-04-06T11:53:13.301" v="15" actId="1076"/>
        <pc:sldMkLst>
          <pc:docMk/>
          <pc:sldMk cId="850973169" sldId="256"/>
        </pc:sldMkLst>
        <pc:spChg chg="add mod">
          <ac:chgData name="八谷　一貴" userId="45bf9650-8f67-4450-95e3-b229be3968f7" providerId="ADAL" clId="{BE4BC1F4-B020-494A-9BC4-3D2771AAFCBE}" dt="2023-04-06T11:53:13.301" v="15" actId="1076"/>
          <ac:spMkLst>
            <pc:docMk/>
            <pc:sldMk cId="850973169" sldId="256"/>
            <ac:spMk id="2" creationId="{EEDC0122-96D7-3A07-D299-B9A39B1DB534}"/>
          </ac:spMkLst>
        </pc:spChg>
        <pc:spChg chg="del">
          <ac:chgData name="八谷　一貴" userId="45bf9650-8f67-4450-95e3-b229be3968f7" providerId="ADAL" clId="{BE4BC1F4-B020-494A-9BC4-3D2771AAFCBE}" dt="2023-04-06T11:53:02.597" v="9" actId="478"/>
          <ac:spMkLst>
            <pc:docMk/>
            <pc:sldMk cId="850973169" sldId="256"/>
            <ac:spMk id="137" creationId="{C971568B-11BE-A9F1-EB04-1089DB4F73D7}"/>
          </ac:spMkLst>
        </pc:spChg>
      </pc:sldChg>
      <pc:sldChg chg="addSp delSp modSp mod">
        <pc:chgData name="八谷　一貴" userId="45bf9650-8f67-4450-95e3-b229be3968f7" providerId="ADAL" clId="{BE4BC1F4-B020-494A-9BC4-3D2771AAFCBE}" dt="2023-04-07T12:02:10.353" v="66" actId="20577"/>
        <pc:sldMkLst>
          <pc:docMk/>
          <pc:sldMk cId="4065429497" sldId="257"/>
        </pc:sldMkLst>
        <pc:spChg chg="del">
          <ac:chgData name="八谷　一貴" userId="45bf9650-8f67-4450-95e3-b229be3968f7" providerId="ADAL" clId="{BE4BC1F4-B020-494A-9BC4-3D2771AAFCBE}" dt="2023-04-06T11:53:33.375" v="23" actId="478"/>
          <ac:spMkLst>
            <pc:docMk/>
            <pc:sldMk cId="4065429497" sldId="257"/>
            <ac:spMk id="9" creationId="{BE94DCC8-21E0-5641-A7AD-3A7EB16CC563}"/>
          </ac:spMkLst>
        </pc:spChg>
        <pc:spChg chg="add mod">
          <ac:chgData name="八谷　一貴" userId="45bf9650-8f67-4450-95e3-b229be3968f7" providerId="ADAL" clId="{BE4BC1F4-B020-494A-9BC4-3D2771AAFCBE}" dt="2023-04-06T11:53:19.570" v="18" actId="20577"/>
          <ac:spMkLst>
            <pc:docMk/>
            <pc:sldMk cId="4065429497" sldId="257"/>
            <ac:spMk id="14" creationId="{EAA8A634-8E99-4C9A-07F5-7D498BA540AB}"/>
          </ac:spMkLst>
        </pc:spChg>
        <pc:spChg chg="del">
          <ac:chgData name="八谷　一貴" userId="45bf9650-8f67-4450-95e3-b229be3968f7" providerId="ADAL" clId="{BE4BC1F4-B020-494A-9BC4-3D2771AAFCBE}" dt="2023-04-07T12:01:56.758" v="58" actId="478"/>
          <ac:spMkLst>
            <pc:docMk/>
            <pc:sldMk cId="4065429497" sldId="257"/>
            <ac:spMk id="18" creationId="{EFAEDFD5-C038-B89D-0921-6B61066557F9}"/>
          </ac:spMkLst>
        </pc:spChg>
        <pc:spChg chg="del">
          <ac:chgData name="八谷　一貴" userId="45bf9650-8f67-4450-95e3-b229be3968f7" providerId="ADAL" clId="{BE4BC1F4-B020-494A-9BC4-3D2771AAFCBE}" dt="2023-04-07T12:01:56.758" v="58" actId="478"/>
          <ac:spMkLst>
            <pc:docMk/>
            <pc:sldMk cId="4065429497" sldId="257"/>
            <ac:spMk id="19" creationId="{10508DE8-FBD5-FFB5-F8DB-F305CF531DD6}"/>
          </ac:spMkLst>
        </pc:spChg>
        <pc:spChg chg="del">
          <ac:chgData name="八谷　一貴" userId="45bf9650-8f67-4450-95e3-b229be3968f7" providerId="ADAL" clId="{BE4BC1F4-B020-494A-9BC4-3D2771AAFCBE}" dt="2023-04-07T12:01:56.758" v="58" actId="478"/>
          <ac:spMkLst>
            <pc:docMk/>
            <pc:sldMk cId="4065429497" sldId="257"/>
            <ac:spMk id="20" creationId="{46E56162-6729-B272-C996-E10C83D28D75}"/>
          </ac:spMkLst>
        </pc:spChg>
        <pc:spChg chg="del">
          <ac:chgData name="八谷　一貴" userId="45bf9650-8f67-4450-95e3-b229be3968f7" providerId="ADAL" clId="{BE4BC1F4-B020-494A-9BC4-3D2771AAFCBE}" dt="2023-04-07T12:01:56.758" v="58" actId="478"/>
          <ac:spMkLst>
            <pc:docMk/>
            <pc:sldMk cId="4065429497" sldId="257"/>
            <ac:spMk id="25" creationId="{3C2C451C-E2F9-522E-0609-A496A919E878}"/>
          </ac:spMkLst>
        </pc:spChg>
        <pc:spChg chg="mod">
          <ac:chgData name="八谷　一貴" userId="45bf9650-8f67-4450-95e3-b229be3968f7" providerId="ADAL" clId="{BE4BC1F4-B020-494A-9BC4-3D2771AAFCBE}" dt="2023-04-07T12:02:07.672" v="64" actId="20577"/>
          <ac:spMkLst>
            <pc:docMk/>
            <pc:sldMk cId="4065429497" sldId="257"/>
            <ac:spMk id="36" creationId="{90EC3330-68AA-420B-2927-E5E356741C37}"/>
          </ac:spMkLst>
        </pc:spChg>
        <pc:spChg chg="mod">
          <ac:chgData name="八谷　一貴" userId="45bf9650-8f67-4450-95e3-b229be3968f7" providerId="ADAL" clId="{BE4BC1F4-B020-494A-9BC4-3D2771AAFCBE}" dt="2023-04-07T12:02:04.123" v="62" actId="20577"/>
          <ac:spMkLst>
            <pc:docMk/>
            <pc:sldMk cId="4065429497" sldId="257"/>
            <ac:spMk id="53" creationId="{C6042FC9-0FC9-5435-2DBA-D946507006AE}"/>
          </ac:spMkLst>
        </pc:spChg>
        <pc:spChg chg="mod">
          <ac:chgData name="八谷　一貴" userId="45bf9650-8f67-4450-95e3-b229be3968f7" providerId="ADAL" clId="{BE4BC1F4-B020-494A-9BC4-3D2771AAFCBE}" dt="2023-04-07T12:02:10.353" v="66" actId="20577"/>
          <ac:spMkLst>
            <pc:docMk/>
            <pc:sldMk cId="4065429497" sldId="257"/>
            <ac:spMk id="64" creationId="{3A0CF98C-EC11-AA09-3181-7B9B17A673DE}"/>
          </ac:spMkLst>
        </pc:spChg>
        <pc:spChg chg="del">
          <ac:chgData name="八谷　一貴" userId="45bf9650-8f67-4450-95e3-b229be3968f7" providerId="ADAL" clId="{BE4BC1F4-B020-494A-9BC4-3D2771AAFCBE}" dt="2023-04-06T11:53:59.425" v="30" actId="478"/>
          <ac:spMkLst>
            <pc:docMk/>
            <pc:sldMk cId="4065429497" sldId="257"/>
            <ac:spMk id="65" creationId="{41F308FE-235F-CC0B-BD21-ADA377AAD787}"/>
          </ac:spMkLst>
        </pc:spChg>
        <pc:spChg chg="mod">
          <ac:chgData name="八谷　一貴" userId="45bf9650-8f67-4450-95e3-b229be3968f7" providerId="ADAL" clId="{BE4BC1F4-B020-494A-9BC4-3D2771AAFCBE}" dt="2023-04-07T12:02:00.470" v="60" actId="20577"/>
          <ac:spMkLst>
            <pc:docMk/>
            <pc:sldMk cId="4065429497" sldId="257"/>
            <ac:spMk id="66" creationId="{0B92E41F-601F-FACB-D725-E324A4C2A526}"/>
          </ac:spMkLst>
        </pc:spChg>
        <pc:spChg chg="del">
          <ac:chgData name="八谷　一貴" userId="45bf9650-8f67-4450-95e3-b229be3968f7" providerId="ADAL" clId="{BE4BC1F4-B020-494A-9BC4-3D2771AAFCBE}" dt="2023-04-06T11:53:59.425" v="30" actId="478"/>
          <ac:spMkLst>
            <pc:docMk/>
            <pc:sldMk cId="4065429497" sldId="257"/>
            <ac:spMk id="69" creationId="{02F7A32C-5118-9654-0FE8-1E1BE8638178}"/>
          </ac:spMkLst>
        </pc:spChg>
        <pc:grpChg chg="del">
          <ac:chgData name="八谷　一貴" userId="45bf9650-8f67-4450-95e3-b229be3968f7" providerId="ADAL" clId="{BE4BC1F4-B020-494A-9BC4-3D2771AAFCBE}" dt="2023-04-07T12:01:56.758" v="58" actId="478"/>
          <ac:grpSpMkLst>
            <pc:docMk/>
            <pc:sldMk cId="4065429497" sldId="257"/>
            <ac:grpSpMk id="21" creationId="{B4809A86-870B-7D73-E5B1-23477EEB78F8}"/>
          </ac:grpSpMkLst>
        </pc:grpChg>
        <pc:graphicFrameChg chg="del">
          <ac:chgData name="八谷　一貴" userId="45bf9650-8f67-4450-95e3-b229be3968f7" providerId="ADAL" clId="{BE4BC1F4-B020-494A-9BC4-3D2771AAFCBE}" dt="2023-04-07T12:01:56.758" v="58" actId="478"/>
          <ac:graphicFrameMkLst>
            <pc:docMk/>
            <pc:sldMk cId="4065429497" sldId="257"/>
            <ac:graphicFrameMk id="4" creationId="{EBCE20AB-426C-9DDE-70C2-C974466D020E}"/>
          </ac:graphicFrameMkLst>
        </pc:graphicFrameChg>
      </pc:sldChg>
      <pc:sldChg chg="addSp delSp modSp mod ord">
        <pc:chgData name="八谷　一貴" userId="45bf9650-8f67-4450-95e3-b229be3968f7" providerId="ADAL" clId="{BE4BC1F4-B020-494A-9BC4-3D2771AAFCBE}" dt="2023-04-06T11:53:55.055" v="29" actId="478"/>
        <pc:sldMkLst>
          <pc:docMk/>
          <pc:sldMk cId="3266887108" sldId="258"/>
        </pc:sldMkLst>
        <pc:spChg chg="del">
          <ac:chgData name="八谷　一貴" userId="45bf9650-8f67-4450-95e3-b229be3968f7" providerId="ADAL" clId="{BE4BC1F4-B020-494A-9BC4-3D2771AAFCBE}" dt="2023-04-06T11:53:55.055" v="29" actId="478"/>
          <ac:spMkLst>
            <pc:docMk/>
            <pc:sldMk cId="3266887108" sldId="258"/>
            <ac:spMk id="6" creationId="{32692984-6462-6E4E-EB12-01777A4E437F}"/>
          </ac:spMkLst>
        </pc:spChg>
        <pc:spChg chg="del">
          <ac:chgData name="八谷　一貴" userId="45bf9650-8f67-4450-95e3-b229be3968f7" providerId="ADAL" clId="{BE4BC1F4-B020-494A-9BC4-3D2771AAFCBE}" dt="2023-04-06T11:53:28.875" v="22" actId="478"/>
          <ac:spMkLst>
            <pc:docMk/>
            <pc:sldMk cId="3266887108" sldId="258"/>
            <ac:spMk id="9" creationId="{BE94DCC8-21E0-5641-A7AD-3A7EB16CC563}"/>
          </ac:spMkLst>
        </pc:spChg>
        <pc:spChg chg="add mod">
          <ac:chgData name="八谷　一貴" userId="45bf9650-8f67-4450-95e3-b229be3968f7" providerId="ADAL" clId="{BE4BC1F4-B020-494A-9BC4-3D2771AAFCBE}" dt="2023-04-06T11:53:26.421" v="21" actId="20577"/>
          <ac:spMkLst>
            <pc:docMk/>
            <pc:sldMk cId="3266887108" sldId="258"/>
            <ac:spMk id="15" creationId="{D769705D-66D7-ACB8-1021-9FE668B6DF07}"/>
          </ac:spMkLst>
        </pc:spChg>
        <pc:spChg chg="del">
          <ac:chgData name="八谷　一貴" userId="45bf9650-8f67-4450-95e3-b229be3968f7" providerId="ADAL" clId="{BE4BC1F4-B020-494A-9BC4-3D2771AAFCBE}" dt="2023-04-06T11:53:55.055" v="29" actId="478"/>
          <ac:spMkLst>
            <pc:docMk/>
            <pc:sldMk cId="3266887108" sldId="258"/>
            <ac:spMk id="65" creationId="{41F308FE-235F-CC0B-BD21-ADA377AAD787}"/>
          </ac:spMkLst>
        </pc:spChg>
        <pc:spChg chg="del">
          <ac:chgData name="八谷　一貴" userId="45bf9650-8f67-4450-95e3-b229be3968f7" providerId="ADAL" clId="{BE4BC1F4-B020-494A-9BC4-3D2771AAFCBE}" dt="2023-04-06T11:53:55.055" v="29" actId="478"/>
          <ac:spMkLst>
            <pc:docMk/>
            <pc:sldMk cId="3266887108" sldId="258"/>
            <ac:spMk id="69" creationId="{02F7A32C-5118-9654-0FE8-1E1BE8638178}"/>
          </ac:spMkLst>
        </pc:spChg>
      </pc:sldChg>
      <pc:sldChg chg="addSp delSp modSp mod ord">
        <pc:chgData name="八谷　一貴" userId="45bf9650-8f67-4450-95e3-b229be3968f7" providerId="ADAL" clId="{BE4BC1F4-B020-494A-9BC4-3D2771AAFCBE}" dt="2023-04-06T11:55:12.339" v="55" actId="478"/>
        <pc:sldMkLst>
          <pc:docMk/>
          <pc:sldMk cId="811284552" sldId="259"/>
        </pc:sldMkLst>
        <pc:spChg chg="add mod">
          <ac:chgData name="八谷　一貴" userId="45bf9650-8f67-4450-95e3-b229be3968f7" providerId="ADAL" clId="{BE4BC1F4-B020-494A-9BC4-3D2771AAFCBE}" dt="2023-04-06T11:54:35.155" v="42" actId="20577"/>
          <ac:spMkLst>
            <pc:docMk/>
            <pc:sldMk cId="811284552" sldId="259"/>
            <ac:spMk id="3" creationId="{5E1147AE-D698-68B4-B309-84E6DAF01A09}"/>
          </ac:spMkLst>
        </pc:spChg>
        <pc:spChg chg="del">
          <ac:chgData name="八谷　一貴" userId="45bf9650-8f67-4450-95e3-b229be3968f7" providerId="ADAL" clId="{BE4BC1F4-B020-494A-9BC4-3D2771AAFCBE}" dt="2023-04-06T11:54:37.940" v="43" actId="478"/>
          <ac:spMkLst>
            <pc:docMk/>
            <pc:sldMk cId="811284552" sldId="259"/>
            <ac:spMk id="10" creationId="{6ABD3F23-17A1-8188-7537-8A0A1E4FC8E5}"/>
          </ac:spMkLst>
        </pc:spChg>
        <pc:spChg chg="del">
          <ac:chgData name="八谷　一貴" userId="45bf9650-8f67-4450-95e3-b229be3968f7" providerId="ADAL" clId="{BE4BC1F4-B020-494A-9BC4-3D2771AAFCBE}" dt="2023-04-06T11:55:12.339" v="55" actId="478"/>
          <ac:spMkLst>
            <pc:docMk/>
            <pc:sldMk cId="811284552" sldId="259"/>
            <ac:spMk id="65" creationId="{41F308FE-235F-CC0B-BD21-ADA377AAD787}"/>
          </ac:spMkLst>
        </pc:spChg>
        <pc:spChg chg="del">
          <ac:chgData name="八谷　一貴" userId="45bf9650-8f67-4450-95e3-b229be3968f7" providerId="ADAL" clId="{BE4BC1F4-B020-494A-9BC4-3D2771AAFCBE}" dt="2023-04-06T11:55:10.549" v="54" actId="478"/>
          <ac:spMkLst>
            <pc:docMk/>
            <pc:sldMk cId="811284552" sldId="259"/>
            <ac:spMk id="69" creationId="{02F7A32C-5118-9654-0FE8-1E1BE8638178}"/>
          </ac:spMkLst>
        </pc:spChg>
      </pc:sldChg>
      <pc:sldChg chg="addSp delSp modSp mod ord">
        <pc:chgData name="八谷　一貴" userId="45bf9650-8f67-4450-95e3-b229be3968f7" providerId="ADAL" clId="{BE4BC1F4-B020-494A-9BC4-3D2771AAFCBE}" dt="2023-04-13T08:23:02.102" v="231" actId="1037"/>
        <pc:sldMkLst>
          <pc:docMk/>
          <pc:sldMk cId="2271243315" sldId="261"/>
        </pc:sldMkLst>
        <pc:spChg chg="add del mod">
          <ac:chgData name="八谷　一貴" userId="45bf9650-8f67-4450-95e3-b229be3968f7" providerId="ADAL" clId="{BE4BC1F4-B020-494A-9BC4-3D2771AAFCBE}" dt="2023-04-13T08:19:26.045" v="68" actId="478"/>
          <ac:spMkLst>
            <pc:docMk/>
            <pc:sldMk cId="2271243315" sldId="261"/>
            <ac:spMk id="2" creationId="{04D9A705-2B35-5379-A656-A0C9C2D3C9A0}"/>
          </ac:spMkLst>
        </pc:spChg>
        <pc:spChg chg="del">
          <ac:chgData name="八谷　一貴" userId="45bf9650-8f67-4450-95e3-b229be3968f7" providerId="ADAL" clId="{BE4BC1F4-B020-494A-9BC4-3D2771AAFCBE}" dt="2023-04-06T11:55:05.729" v="53" actId="478"/>
          <ac:spMkLst>
            <pc:docMk/>
            <pc:sldMk cId="2271243315" sldId="261"/>
            <ac:spMk id="2" creationId="{E5896B18-E9E6-0EBC-6D1E-DD4FA5EFA0ED}"/>
          </ac:spMkLst>
        </pc:spChg>
        <pc:spChg chg="add mod">
          <ac:chgData name="八谷　一貴" userId="45bf9650-8f67-4450-95e3-b229be3968f7" providerId="ADAL" clId="{BE4BC1F4-B020-494A-9BC4-3D2771AAFCBE}" dt="2023-04-06T11:55:03.087" v="52" actId="20577"/>
          <ac:spMkLst>
            <pc:docMk/>
            <pc:sldMk cId="2271243315" sldId="261"/>
            <ac:spMk id="3" creationId="{484E0420-BF15-5F53-66D3-4ED954AA212D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14" creationId="{7955AB6C-DA5A-B515-E6A0-4C7DD18ED0BD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16" creationId="{FD1AF709-FC5D-8D28-5B4E-25694BCB028C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18" creationId="{F2D3B091-BCD7-B62F-4299-BB4ED05F5848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23" creationId="{DEEBDADC-56F8-A90D-7C3D-1A26E3706AAD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24" creationId="{45F23C1B-1136-8611-B35A-1EC36527A82B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27" creationId="{105B88FE-4720-8DAF-FFD3-1F5054A4C905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29" creationId="{C5F3CF0D-BF0E-206B-ADD3-1A57F13B4F61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32" creationId="{A346051F-C3FA-CCD7-5D0B-21E3316E3525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33" creationId="{71C71923-F02B-AD1D-F4CF-CC968FFFFF13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37" creationId="{24670E59-25A5-1BFC-A54A-9BFA5CAC8CFA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41" creationId="{E9098464-9876-9BF7-E811-8223E04308B6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42" creationId="{ED24A599-B609-F871-E14F-46C5E393A66F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47" creationId="{C0A35577-CB35-5DD9-0BBE-3154B910FACD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48" creationId="{9C9D7F85-E65F-8A30-7F81-B6D95101F892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50" creationId="{3BAD6400-6CFF-2E31-D447-3E9CD3691231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51" creationId="{3734AC5E-6F4C-5B56-A68D-95E85A22FF4B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54" creationId="{027911BD-F9A2-BD70-5376-C2145F19B40D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82" creationId="{E8D5F6C8-35ED-866F-19A3-942D7219A8A7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83" creationId="{1A95A09A-A4AF-79F7-2E32-F526C8D7F938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84" creationId="{831CB27B-E4A2-D59B-FC95-F40B7C7F063A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85" creationId="{2EB8BE69-EEAE-7663-DB07-B37AAFDBB981}"/>
          </ac:spMkLst>
        </pc:spChg>
        <pc:spChg chg="del">
          <ac:chgData name="八谷　一貴" userId="45bf9650-8f67-4450-95e3-b229be3968f7" providerId="ADAL" clId="{BE4BC1F4-B020-494A-9BC4-3D2771AAFCBE}" dt="2023-04-13T08:22:37.905" v="73" actId="21"/>
          <ac:spMkLst>
            <pc:docMk/>
            <pc:sldMk cId="2271243315" sldId="261"/>
            <ac:spMk id="86" creationId="{60B90F09-B6D8-E79D-39B8-93D1B1070153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99" creationId="{2ECB2514-D262-5B5B-A191-01C2FEFC8F3F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101" creationId="{E5D8747F-5EFB-666E-05C8-4144AF72A2A0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103" creationId="{99475086-527B-DFF7-EC52-78685B3C3AAF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105" creationId="{A6CC86F1-BADF-B473-D524-0C7CB0B0F105}"/>
          </ac:spMkLst>
        </pc:spChg>
        <pc:spChg chg="mod">
          <ac:chgData name="八谷　一貴" userId="45bf9650-8f67-4450-95e3-b229be3968f7" providerId="ADAL" clId="{BE4BC1F4-B020-494A-9BC4-3D2771AAFCBE}" dt="2023-04-13T08:23:02.102" v="231" actId="1037"/>
          <ac:spMkLst>
            <pc:docMk/>
            <pc:sldMk cId="2271243315" sldId="261"/>
            <ac:spMk id="114" creationId="{DF9A0658-C457-4C5B-6EDD-64D9A6CB789B}"/>
          </ac:spMkLst>
        </pc:spChg>
        <pc:grpChg chg="mod">
          <ac:chgData name="八谷　一貴" userId="45bf9650-8f67-4450-95e3-b229be3968f7" providerId="ADAL" clId="{BE4BC1F4-B020-494A-9BC4-3D2771AAFCBE}" dt="2023-04-13T08:23:02.102" v="231" actId="1037"/>
          <ac:grpSpMkLst>
            <pc:docMk/>
            <pc:sldMk cId="2271243315" sldId="261"/>
            <ac:grpSpMk id="55" creationId="{DCE08651-6A8B-FD92-7916-B3EDA63BC406}"/>
          </ac:grpSpMkLst>
        </pc:grpChg>
        <pc:grpChg chg="mod">
          <ac:chgData name="八谷　一貴" userId="45bf9650-8f67-4450-95e3-b229be3968f7" providerId="ADAL" clId="{BE4BC1F4-B020-494A-9BC4-3D2771AAFCBE}" dt="2023-04-13T08:23:02.102" v="231" actId="1037"/>
          <ac:grpSpMkLst>
            <pc:docMk/>
            <pc:sldMk cId="2271243315" sldId="261"/>
            <ac:grpSpMk id="115" creationId="{8949E820-6970-C55F-B68C-5F8253084B1D}"/>
          </ac:grpSpMkLst>
        </pc:grpChg>
        <pc:picChg chg="del">
          <ac:chgData name="八谷　一貴" userId="45bf9650-8f67-4450-95e3-b229be3968f7" providerId="ADAL" clId="{BE4BC1F4-B020-494A-9BC4-3D2771AAFCBE}" dt="2023-04-13T08:22:37.905" v="73" actId="21"/>
          <ac:picMkLst>
            <pc:docMk/>
            <pc:sldMk cId="2271243315" sldId="261"/>
            <ac:picMk id="45" creationId="{AD73C494-8DE8-0043-625E-AF362A8D2EF2}"/>
          </ac:picMkLst>
        </pc:picChg>
        <pc:picChg chg="del">
          <ac:chgData name="八谷　一貴" userId="45bf9650-8f67-4450-95e3-b229be3968f7" providerId="ADAL" clId="{BE4BC1F4-B020-494A-9BC4-3D2771AAFCBE}" dt="2023-04-13T08:22:37.905" v="73" actId="21"/>
          <ac:picMkLst>
            <pc:docMk/>
            <pc:sldMk cId="2271243315" sldId="261"/>
            <ac:picMk id="46" creationId="{CD199BC9-8D6E-3896-FAC9-E41B8EAC1F9C}"/>
          </ac:picMkLst>
        </pc:picChg>
        <pc:cxnChg chg="mod">
          <ac:chgData name="八谷　一貴" userId="45bf9650-8f67-4450-95e3-b229be3968f7" providerId="ADAL" clId="{BE4BC1F4-B020-494A-9BC4-3D2771AAFCBE}" dt="2023-04-13T08:23:02.102" v="231" actId="1037"/>
          <ac:cxnSpMkLst>
            <pc:docMk/>
            <pc:sldMk cId="2271243315" sldId="261"/>
            <ac:cxnSpMk id="31" creationId="{A6C5E716-DB40-38AD-EB52-7D4A6E6395C2}"/>
          </ac:cxnSpMkLst>
        </pc:cxnChg>
        <pc:cxnChg chg="mod">
          <ac:chgData name="八谷　一貴" userId="45bf9650-8f67-4450-95e3-b229be3968f7" providerId="ADAL" clId="{BE4BC1F4-B020-494A-9BC4-3D2771AAFCBE}" dt="2023-04-13T08:23:02.102" v="231" actId="1037"/>
          <ac:cxnSpMkLst>
            <pc:docMk/>
            <pc:sldMk cId="2271243315" sldId="261"/>
            <ac:cxnSpMk id="107" creationId="{BB2A5106-5F29-D0AB-F802-BA9A5694BEBB}"/>
          </ac:cxnSpMkLst>
        </pc:cxnChg>
      </pc:sldChg>
      <pc:sldChg chg="addSp delSp modSp mod">
        <pc:chgData name="八谷　一貴" userId="45bf9650-8f67-4450-95e3-b229be3968f7" providerId="ADAL" clId="{BE4BC1F4-B020-494A-9BC4-3D2771AAFCBE}" dt="2023-04-06T11:54:17.701" v="35" actId="20577"/>
        <pc:sldMkLst>
          <pc:docMk/>
          <pc:sldMk cId="3692290771" sldId="262"/>
        </pc:sldMkLst>
        <pc:spChg chg="add mod">
          <ac:chgData name="八谷　一貴" userId="45bf9650-8f67-4450-95e3-b229be3968f7" providerId="ADAL" clId="{BE4BC1F4-B020-494A-9BC4-3D2771AAFCBE}" dt="2023-04-06T11:54:17.701" v="35" actId="20577"/>
          <ac:spMkLst>
            <pc:docMk/>
            <pc:sldMk cId="3692290771" sldId="262"/>
            <ac:spMk id="2" creationId="{2F1744AB-05E5-F80F-75B0-E3072FA64712}"/>
          </ac:spMkLst>
        </pc:spChg>
        <pc:spChg chg="del">
          <ac:chgData name="八谷　一貴" userId="45bf9650-8f67-4450-95e3-b229be3968f7" providerId="ADAL" clId="{BE4BC1F4-B020-494A-9BC4-3D2771AAFCBE}" dt="2023-04-06T11:54:08.407" v="31" actId="478"/>
          <ac:spMkLst>
            <pc:docMk/>
            <pc:sldMk cId="3692290771" sldId="262"/>
            <ac:spMk id="65" creationId="{41F308FE-235F-CC0B-BD21-ADA377AAD787}"/>
          </ac:spMkLst>
        </pc:spChg>
        <pc:spChg chg="del">
          <ac:chgData name="八谷　一貴" userId="45bf9650-8f67-4450-95e3-b229be3968f7" providerId="ADAL" clId="{BE4BC1F4-B020-494A-9BC4-3D2771AAFCBE}" dt="2023-04-06T11:54:09.943" v="32" actId="478"/>
          <ac:spMkLst>
            <pc:docMk/>
            <pc:sldMk cId="3692290771" sldId="262"/>
            <ac:spMk id="69" creationId="{02F7A32C-5118-9654-0FE8-1E1BE8638178}"/>
          </ac:spMkLst>
        </pc:spChg>
      </pc:sldChg>
      <pc:sldChg chg="addSp delSp modSp mod ord">
        <pc:chgData name="八谷　一貴" userId="45bf9650-8f67-4450-95e3-b229be3968f7" providerId="ADAL" clId="{BE4BC1F4-B020-494A-9BC4-3D2771AAFCBE}" dt="2023-04-06T11:55:21.148" v="57" actId="478"/>
        <pc:sldMkLst>
          <pc:docMk/>
          <pc:sldMk cId="2442647023" sldId="263"/>
        </pc:sldMkLst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4" creationId="{FE78F5FF-AE76-9916-09EA-15C5CFAE2ED8}"/>
          </ac:spMkLst>
        </pc:spChg>
        <pc:spChg chg="del">
          <ac:chgData name="八谷　一貴" userId="45bf9650-8f67-4450-95e3-b229be3968f7" providerId="ADAL" clId="{BE4BC1F4-B020-494A-9BC4-3D2771AAFCBE}" dt="2023-04-06T11:55:18.467" v="56" actId="478"/>
          <ac:spMkLst>
            <pc:docMk/>
            <pc:sldMk cId="2442647023" sldId="263"/>
            <ac:spMk id="6" creationId="{6464BC8C-A1A8-9C1F-B6F8-FDAAE88AD4BD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7" creationId="{42473FA0-32FC-CEB2-F5AE-4B31E272919B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8" creationId="{C86DB2BA-8E14-4627-D9F1-06D8DC5294AC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9" creationId="{A1068964-A7F6-ADE9-70D6-7189CEDBB5CE}"/>
          </ac:spMkLst>
        </pc:spChg>
        <pc:spChg chg="del">
          <ac:chgData name="八谷　一貴" userId="45bf9650-8f67-4450-95e3-b229be3968f7" providerId="ADAL" clId="{BE4BC1F4-B020-494A-9BC4-3D2771AAFCBE}" dt="2023-04-06T11:54:23.342" v="36" actId="478"/>
          <ac:spMkLst>
            <pc:docMk/>
            <pc:sldMk cId="2442647023" sldId="263"/>
            <ac:spMk id="10" creationId="{6ABD3F23-17A1-8188-7537-8A0A1E4FC8E5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1" creationId="{F7741BCF-C0F2-61DE-B85C-0FECC0A92D88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2" creationId="{D0176EC0-DDBF-6A7A-80E5-A68BB8023BBA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3" creationId="{DF862299-C174-6BD3-98A5-365667456564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4" creationId="{ED29C4F9-F2BF-2909-52C6-357D9DD605C2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5" creationId="{6A21BE70-8450-8504-8E75-DBCF22C5FB7B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6" creationId="{A72637E0-48B4-C1D2-5560-1E30957A01E6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7" creationId="{4EB1376E-09E5-2E51-E574-29C3CCB57B00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8" creationId="{54648DCD-6033-ACD9-FA3D-458B2B0545EF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19" creationId="{E4CBE80D-6A63-A57C-9EF6-5AF3193D1772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26" creationId="{51A7431F-16F1-3CE5-08FC-6618F31C421D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27" creationId="{11C67CD3-EFAA-8D62-C13A-8B894057E4DE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28" creationId="{8C3FD4EA-9803-608E-B907-BBA74B4CD9F2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29" creationId="{F0AE0325-9B2F-A713-BC54-BC023245AB89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30" creationId="{DB252697-566E-32FB-8B8B-8776047B3C2D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31" creationId="{5117122F-CA8E-D261-32F5-91059A67F178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38" creationId="{DC7AC49A-D4F6-7263-EAA3-F92AA65BDF5D}"/>
          </ac:spMkLst>
        </pc:spChg>
        <pc:spChg chg="del">
          <ac:chgData name="八谷　一貴" userId="45bf9650-8f67-4450-95e3-b229be3968f7" providerId="ADAL" clId="{BE4BC1F4-B020-494A-9BC4-3D2771AAFCBE}" dt="2023-04-06T11:55:18.467" v="56" actId="478"/>
          <ac:spMkLst>
            <pc:docMk/>
            <pc:sldMk cId="2442647023" sldId="263"/>
            <ac:spMk id="48" creationId="{E500C224-132B-D30F-6ED6-B39001591340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49" creationId="{55B12E05-671D-9DCF-7541-92927FC1D096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50" creationId="{E1243D8E-94E7-9D10-E7D2-B2823497C828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51" creationId="{566D26C7-88E6-77DA-5D34-B98757FB356C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54" creationId="{4BA16788-A645-5CA0-F945-B96AE30EA87F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57" creationId="{BA9731AB-9588-EF29-B964-DFEB3CDF75BA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58" creationId="{B887D91D-B63B-79F5-B476-71C5D96D24CE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60" creationId="{62C4BBF1-B8A3-81B4-0289-2C4375357E6E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61" creationId="{41972B15-A022-C5AC-25F5-DFCF80E64C92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63" creationId="{1DC3EC2F-5764-2259-440A-8EF97DA50841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64" creationId="{D947DA6A-0B66-6A1A-EC38-F44264DD3308}"/>
          </ac:spMkLst>
        </pc:spChg>
        <pc:spChg chg="del">
          <ac:chgData name="八谷　一貴" userId="45bf9650-8f67-4450-95e3-b229be3968f7" providerId="ADAL" clId="{BE4BC1F4-B020-494A-9BC4-3D2771AAFCBE}" dt="2023-04-06T11:55:18.467" v="56" actId="478"/>
          <ac:spMkLst>
            <pc:docMk/>
            <pc:sldMk cId="2442647023" sldId="263"/>
            <ac:spMk id="65" creationId="{41F308FE-235F-CC0B-BD21-ADA377AAD787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66" creationId="{05842027-5130-E1BD-9B8B-69BC32E76688}"/>
          </ac:spMkLst>
        </pc:spChg>
        <pc:spChg chg="del">
          <ac:chgData name="八谷　一貴" userId="45bf9650-8f67-4450-95e3-b229be3968f7" providerId="ADAL" clId="{BE4BC1F4-B020-494A-9BC4-3D2771AAFCBE}" dt="2023-04-06T11:55:18.467" v="56" actId="478"/>
          <ac:spMkLst>
            <pc:docMk/>
            <pc:sldMk cId="2442647023" sldId="263"/>
            <ac:spMk id="69" creationId="{02F7A32C-5118-9654-0FE8-1E1BE8638178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70" creationId="{219EBBC8-1E30-C304-C90A-988326770C65}"/>
          </ac:spMkLst>
        </pc:spChg>
        <pc:spChg chg="del">
          <ac:chgData name="八谷　一貴" userId="45bf9650-8f67-4450-95e3-b229be3968f7" providerId="ADAL" clId="{BE4BC1F4-B020-494A-9BC4-3D2771AAFCBE}" dt="2023-04-06T11:55:21.148" v="57" actId="478"/>
          <ac:spMkLst>
            <pc:docMk/>
            <pc:sldMk cId="2442647023" sldId="263"/>
            <ac:spMk id="72" creationId="{0D3A1DCA-8B1E-8703-C10F-BF9DFCF44412}"/>
          </ac:spMkLst>
        </pc:spChg>
        <pc:spChg chg="add mod">
          <ac:chgData name="八谷　一貴" userId="45bf9650-8f67-4450-95e3-b229be3968f7" providerId="ADAL" clId="{BE4BC1F4-B020-494A-9BC4-3D2771AAFCBE}" dt="2023-04-06T11:54:27.840" v="39" actId="20577"/>
          <ac:spMkLst>
            <pc:docMk/>
            <pc:sldMk cId="2442647023" sldId="263"/>
            <ac:spMk id="76" creationId="{2C915F0F-740F-AE46-6742-00A0200A5C97}"/>
          </ac:spMkLst>
        </pc:spChg>
        <pc:graphicFrameChg chg="del">
          <ac:chgData name="八谷　一貴" userId="45bf9650-8f67-4450-95e3-b229be3968f7" providerId="ADAL" clId="{BE4BC1F4-B020-494A-9BC4-3D2771AAFCBE}" dt="2023-04-06T11:55:21.148" v="57" actId="478"/>
          <ac:graphicFrameMkLst>
            <pc:docMk/>
            <pc:sldMk cId="2442647023" sldId="263"/>
            <ac:graphicFrameMk id="2" creationId="{7152385F-1BA4-7D92-3480-59F253DE5BEA}"/>
          </ac:graphicFrameMkLst>
        </pc:graphicFrameChg>
        <pc:graphicFrameChg chg="del">
          <ac:chgData name="八谷　一貴" userId="45bf9650-8f67-4450-95e3-b229be3968f7" providerId="ADAL" clId="{BE4BC1F4-B020-494A-9BC4-3D2771AAFCBE}" dt="2023-04-06T11:55:21.148" v="57" actId="478"/>
          <ac:graphicFrameMkLst>
            <pc:docMk/>
            <pc:sldMk cId="2442647023" sldId="263"/>
            <ac:graphicFrameMk id="3" creationId="{C66E073B-C2D2-F19D-7630-D111DB19E4B8}"/>
          </ac:graphicFrameMkLst>
        </pc:graphicFrameChg>
        <pc:graphicFrameChg chg="del">
          <ac:chgData name="八谷　一貴" userId="45bf9650-8f67-4450-95e3-b229be3968f7" providerId="ADAL" clId="{BE4BC1F4-B020-494A-9BC4-3D2771AAFCBE}" dt="2023-04-06T11:55:21.148" v="57" actId="478"/>
          <ac:graphicFrameMkLst>
            <pc:docMk/>
            <pc:sldMk cId="2442647023" sldId="263"/>
            <ac:graphicFrameMk id="43" creationId="{7095A4A4-41CD-C7E3-3D1B-384D2D09D483}"/>
          </ac:graphicFrameMkLst>
        </pc:graphicFrameChg>
        <pc:graphicFrameChg chg="del">
          <ac:chgData name="八谷　一貴" userId="45bf9650-8f67-4450-95e3-b229be3968f7" providerId="ADAL" clId="{BE4BC1F4-B020-494A-9BC4-3D2771AAFCBE}" dt="2023-04-06T11:55:21.148" v="57" actId="478"/>
          <ac:graphicFrameMkLst>
            <pc:docMk/>
            <pc:sldMk cId="2442647023" sldId="263"/>
            <ac:graphicFrameMk id="47" creationId="{900981B7-E893-3CD4-0842-E82C6114A93D}"/>
          </ac:graphicFrameMkLst>
        </pc:graphicFrameChg>
        <pc:picChg chg="del">
          <ac:chgData name="八谷　一貴" userId="45bf9650-8f67-4450-95e3-b229be3968f7" providerId="ADAL" clId="{BE4BC1F4-B020-494A-9BC4-3D2771AAFCBE}" dt="2023-04-06T11:55:21.148" v="57" actId="478"/>
          <ac:picMkLst>
            <pc:docMk/>
            <pc:sldMk cId="2442647023" sldId="263"/>
            <ac:picMk id="40" creationId="{0919D149-4B84-F79D-756C-AD064C00763A}"/>
          </ac:picMkLst>
        </pc:picChg>
        <pc:picChg chg="del">
          <ac:chgData name="八谷　一貴" userId="45bf9650-8f67-4450-95e3-b229be3968f7" providerId="ADAL" clId="{BE4BC1F4-B020-494A-9BC4-3D2771AAFCBE}" dt="2023-04-06T11:55:21.148" v="57" actId="478"/>
          <ac:picMkLst>
            <pc:docMk/>
            <pc:sldMk cId="2442647023" sldId="263"/>
            <ac:picMk id="41" creationId="{F9DD70A0-CE41-D2D3-EB7E-931E7F2152BD}"/>
          </ac:picMkLst>
        </pc:picChg>
        <pc:picChg chg="del">
          <ac:chgData name="八谷　一貴" userId="45bf9650-8f67-4450-95e3-b229be3968f7" providerId="ADAL" clId="{BE4BC1F4-B020-494A-9BC4-3D2771AAFCBE}" dt="2023-04-06T11:55:21.148" v="57" actId="478"/>
          <ac:picMkLst>
            <pc:docMk/>
            <pc:sldMk cId="2442647023" sldId="263"/>
            <ac:picMk id="42" creationId="{E870ECC4-6374-B5B3-A53D-20C08CC13746}"/>
          </ac:picMkLst>
        </pc:picChg>
        <pc:picChg chg="del">
          <ac:chgData name="八谷　一貴" userId="45bf9650-8f67-4450-95e3-b229be3968f7" providerId="ADAL" clId="{BE4BC1F4-B020-494A-9BC4-3D2771AAFCBE}" dt="2023-04-06T11:55:21.148" v="57" actId="478"/>
          <ac:picMkLst>
            <pc:docMk/>
            <pc:sldMk cId="2442647023" sldId="263"/>
            <ac:picMk id="52" creationId="{D5D63434-5C8B-AA74-C503-5B30AF311691}"/>
          </ac:picMkLst>
        </pc:picChg>
        <pc:picChg chg="del">
          <ac:chgData name="八谷　一貴" userId="45bf9650-8f67-4450-95e3-b229be3968f7" providerId="ADAL" clId="{BE4BC1F4-B020-494A-9BC4-3D2771AAFCBE}" dt="2023-04-06T11:55:21.148" v="57" actId="478"/>
          <ac:picMkLst>
            <pc:docMk/>
            <pc:sldMk cId="2442647023" sldId="263"/>
            <ac:picMk id="53" creationId="{7E67E117-064E-B4EC-2869-41E217EED100}"/>
          </ac:picMkLst>
        </pc:picChg>
        <pc:cxnChg chg="del">
          <ac:chgData name="八谷　一貴" userId="45bf9650-8f67-4450-95e3-b229be3968f7" providerId="ADAL" clId="{BE4BC1F4-B020-494A-9BC4-3D2771AAFCBE}" dt="2023-04-06T11:55:21.148" v="57" actId="478"/>
          <ac:cxnSpMkLst>
            <pc:docMk/>
            <pc:sldMk cId="2442647023" sldId="263"/>
            <ac:cxnSpMk id="5" creationId="{730552E7-AC54-2866-8B2E-7062B7F10A42}"/>
          </ac:cxnSpMkLst>
        </pc:cxnChg>
        <pc:cxnChg chg="del">
          <ac:chgData name="八谷　一貴" userId="45bf9650-8f67-4450-95e3-b229be3968f7" providerId="ADAL" clId="{BE4BC1F4-B020-494A-9BC4-3D2771AAFCBE}" dt="2023-04-06T11:55:21.148" v="57" actId="478"/>
          <ac:cxnSpMkLst>
            <pc:docMk/>
            <pc:sldMk cId="2442647023" sldId="263"/>
            <ac:cxnSpMk id="39" creationId="{5F238EEA-E57A-45AA-6801-20613C055858}"/>
          </ac:cxnSpMkLst>
        </pc:cxnChg>
        <pc:cxnChg chg="del">
          <ac:chgData name="八谷　一貴" userId="45bf9650-8f67-4450-95e3-b229be3968f7" providerId="ADAL" clId="{BE4BC1F4-B020-494A-9BC4-3D2771AAFCBE}" dt="2023-04-06T11:55:21.148" v="57" actId="478"/>
          <ac:cxnSpMkLst>
            <pc:docMk/>
            <pc:sldMk cId="2442647023" sldId="263"/>
            <ac:cxnSpMk id="55" creationId="{EB8B9376-6BCE-3FB4-A730-E76806B2640E}"/>
          </ac:cxnSpMkLst>
        </pc:cxnChg>
        <pc:cxnChg chg="del">
          <ac:chgData name="八谷　一貴" userId="45bf9650-8f67-4450-95e3-b229be3968f7" providerId="ADAL" clId="{BE4BC1F4-B020-494A-9BC4-3D2771AAFCBE}" dt="2023-04-06T11:55:21.148" v="57" actId="478"/>
          <ac:cxnSpMkLst>
            <pc:docMk/>
            <pc:sldMk cId="2442647023" sldId="263"/>
            <ac:cxnSpMk id="62" creationId="{499BE27A-0F4E-D7F4-AB98-05B96C5054C2}"/>
          </ac:cxnSpMkLst>
        </pc:cxnChg>
        <pc:cxnChg chg="del">
          <ac:chgData name="八谷　一貴" userId="45bf9650-8f67-4450-95e3-b229be3968f7" providerId="ADAL" clId="{BE4BC1F4-B020-494A-9BC4-3D2771AAFCBE}" dt="2023-04-06T11:55:21.148" v="57" actId="478"/>
          <ac:cxnSpMkLst>
            <pc:docMk/>
            <pc:sldMk cId="2442647023" sldId="263"/>
            <ac:cxnSpMk id="67" creationId="{6EAF2EE2-2548-6D16-4F57-C7C375A5BE36}"/>
          </ac:cxnSpMkLst>
        </pc:cxnChg>
        <pc:cxnChg chg="del">
          <ac:chgData name="八谷　一貴" userId="45bf9650-8f67-4450-95e3-b229be3968f7" providerId="ADAL" clId="{BE4BC1F4-B020-494A-9BC4-3D2771AAFCBE}" dt="2023-04-06T11:55:21.148" v="57" actId="478"/>
          <ac:cxnSpMkLst>
            <pc:docMk/>
            <pc:sldMk cId="2442647023" sldId="263"/>
            <ac:cxnSpMk id="68" creationId="{16ED3EE0-63A3-57B9-9691-61864BE096E0}"/>
          </ac:cxnSpMkLst>
        </pc:cxnChg>
      </pc:sldChg>
      <pc:sldChg chg="addSp delSp modSp mod ord">
        <pc:chgData name="八谷　一貴" userId="45bf9650-8f67-4450-95e3-b229be3968f7" providerId="ADAL" clId="{BE4BC1F4-B020-494A-9BC4-3D2771AAFCBE}" dt="2023-04-06T11:53:49.209" v="28" actId="478"/>
        <pc:sldMkLst>
          <pc:docMk/>
          <pc:sldMk cId="4059568831" sldId="266"/>
        </pc:sldMkLst>
        <pc:spChg chg="del">
          <ac:chgData name="八谷　一貴" userId="45bf9650-8f67-4450-95e3-b229be3968f7" providerId="ADAL" clId="{BE4BC1F4-B020-494A-9BC4-3D2771AAFCBE}" dt="2023-04-06T11:53:45.305" v="26" actId="478"/>
          <ac:spMkLst>
            <pc:docMk/>
            <pc:sldMk cId="4059568831" sldId="266"/>
            <ac:spMk id="9" creationId="{BE94DCC8-21E0-5641-A7AD-3A7EB16CC563}"/>
          </ac:spMkLst>
        </pc:spChg>
        <pc:spChg chg="add mod">
          <ac:chgData name="八谷　一貴" userId="45bf9650-8f67-4450-95e3-b229be3968f7" providerId="ADAL" clId="{BE4BC1F4-B020-494A-9BC4-3D2771AAFCBE}" dt="2023-04-06T11:53:43.056" v="25" actId="20577"/>
          <ac:spMkLst>
            <pc:docMk/>
            <pc:sldMk cId="4059568831" sldId="266"/>
            <ac:spMk id="22" creationId="{71956826-78B5-F0A9-E339-739035AFDF76}"/>
          </ac:spMkLst>
        </pc:spChg>
        <pc:spChg chg="del">
          <ac:chgData name="八谷　一貴" userId="45bf9650-8f67-4450-95e3-b229be3968f7" providerId="ADAL" clId="{BE4BC1F4-B020-494A-9BC4-3D2771AAFCBE}" dt="2023-04-06T11:53:47.937" v="27" actId="478"/>
          <ac:spMkLst>
            <pc:docMk/>
            <pc:sldMk cId="4059568831" sldId="266"/>
            <ac:spMk id="65" creationId="{41F308FE-235F-CC0B-BD21-ADA377AAD787}"/>
          </ac:spMkLst>
        </pc:spChg>
        <pc:spChg chg="del">
          <ac:chgData name="八谷　一貴" userId="45bf9650-8f67-4450-95e3-b229be3968f7" providerId="ADAL" clId="{BE4BC1F4-B020-494A-9BC4-3D2771AAFCBE}" dt="2023-04-06T11:53:49.209" v="28" actId="478"/>
          <ac:spMkLst>
            <pc:docMk/>
            <pc:sldMk cId="4059568831" sldId="266"/>
            <ac:spMk id="69" creationId="{02F7A32C-5118-9654-0FE8-1E1BE8638178}"/>
          </ac:spMkLst>
        </pc:spChg>
      </pc:sldChg>
      <pc:sldChg chg="addSp delSp modSp mod">
        <pc:chgData name="八谷　一貴" userId="45bf9650-8f67-4450-95e3-b229be3968f7" providerId="ADAL" clId="{BE4BC1F4-B020-494A-9BC4-3D2771AAFCBE}" dt="2023-04-13T08:25:46.859" v="309" actId="1038"/>
        <pc:sldMkLst>
          <pc:docMk/>
          <pc:sldMk cId="1500668367" sldId="267"/>
        </pc:sldMkLst>
        <pc:spChg chg="del">
          <ac:chgData name="八谷　一貴" userId="45bf9650-8f67-4450-95e3-b229be3968f7" providerId="ADAL" clId="{BE4BC1F4-B020-494A-9BC4-3D2771AAFCBE}" dt="2023-04-06T11:54:50.216" v="48" actId="478"/>
          <ac:spMkLst>
            <pc:docMk/>
            <pc:sldMk cId="1500668367" sldId="267"/>
            <ac:spMk id="2" creationId="{E5896B18-E9E6-0EBC-6D1E-DD4FA5EFA0ED}"/>
          </ac:spMkLst>
        </pc:spChg>
        <pc:spChg chg="mod">
          <ac:chgData name="八谷　一貴" userId="45bf9650-8f67-4450-95e3-b229be3968f7" providerId="ADAL" clId="{BE4BC1F4-B020-494A-9BC4-3D2771AAFCBE}" dt="2023-04-13T08:24:33.747" v="239" actId="554"/>
          <ac:spMkLst>
            <pc:docMk/>
            <pc:sldMk cId="1500668367" sldId="267"/>
            <ac:spMk id="3" creationId="{55B7C2C0-DB56-CB53-4E32-A5A98B5B758A}"/>
          </ac:spMkLst>
        </pc:spChg>
        <pc:spChg chg="mod">
          <ac:chgData name="八谷　一貴" userId="45bf9650-8f67-4450-95e3-b229be3968f7" providerId="ADAL" clId="{BE4BC1F4-B020-494A-9BC4-3D2771AAFCBE}" dt="2023-04-13T08:24:33.747" v="239" actId="554"/>
          <ac:spMkLst>
            <pc:docMk/>
            <pc:sldMk cId="1500668367" sldId="267"/>
            <ac:spMk id="4" creationId="{B914DBA6-536B-8EA4-87B6-BD0DBA32EA0F}"/>
          </ac:spMkLst>
        </pc:spChg>
        <pc:spChg chg="mod">
          <ac:chgData name="八谷　一貴" userId="45bf9650-8f67-4450-95e3-b229be3968f7" providerId="ADAL" clId="{BE4BC1F4-B020-494A-9BC4-3D2771AAFCBE}" dt="2023-04-13T08:24:41.400" v="240" actId="1076"/>
          <ac:spMkLst>
            <pc:docMk/>
            <pc:sldMk cId="1500668367" sldId="267"/>
            <ac:spMk id="6" creationId="{446A8FDC-BFE5-CFA6-D9AC-84CC232BE35E}"/>
          </ac:spMkLst>
        </pc:spChg>
        <pc:spChg chg="mod">
          <ac:chgData name="八谷　一貴" userId="45bf9650-8f67-4450-95e3-b229be3968f7" providerId="ADAL" clId="{BE4BC1F4-B020-494A-9BC4-3D2771AAFCBE}" dt="2023-04-13T08:25:46.859" v="309" actId="1038"/>
          <ac:spMkLst>
            <pc:docMk/>
            <pc:sldMk cId="1500668367" sldId="267"/>
            <ac:spMk id="9" creationId="{FF2A22C6-ABC7-7F3E-B198-F82E621C62E4}"/>
          </ac:spMkLst>
        </pc:spChg>
        <pc:spChg chg="mod">
          <ac:chgData name="八谷　一貴" userId="45bf9650-8f67-4450-95e3-b229be3968f7" providerId="ADAL" clId="{BE4BC1F4-B020-494A-9BC4-3D2771AAFCBE}" dt="2023-04-13T08:25:35.772" v="296" actId="1038"/>
          <ac:spMkLst>
            <pc:docMk/>
            <pc:sldMk cId="1500668367" sldId="267"/>
            <ac:spMk id="10" creationId="{20B96A6C-BFC1-17CA-EBE4-D2D97DA8B72B}"/>
          </ac:spMkLst>
        </pc:spChg>
        <pc:spChg chg="mod">
          <ac:chgData name="八谷　一貴" userId="45bf9650-8f67-4450-95e3-b229be3968f7" providerId="ADAL" clId="{BE4BC1F4-B020-494A-9BC4-3D2771AAFCBE}" dt="2023-04-13T08:25:35.772" v="296" actId="1038"/>
          <ac:spMkLst>
            <pc:docMk/>
            <pc:sldMk cId="1500668367" sldId="267"/>
            <ac:spMk id="11" creationId="{A3F28D3D-4C53-35DC-669D-66C6A8D100DD}"/>
          </ac:spMkLst>
        </pc:spChg>
        <pc:spChg chg="mod">
          <ac:chgData name="八谷　一貴" userId="45bf9650-8f67-4450-95e3-b229be3968f7" providerId="ADAL" clId="{BE4BC1F4-B020-494A-9BC4-3D2771AAFCBE}" dt="2023-04-13T08:25:35.772" v="296" actId="1038"/>
          <ac:spMkLst>
            <pc:docMk/>
            <pc:sldMk cId="1500668367" sldId="267"/>
            <ac:spMk id="12" creationId="{B2ACA738-A02B-5EA4-D0FE-498E5077D738}"/>
          </ac:spMkLst>
        </pc:spChg>
        <pc:spChg chg="mod">
          <ac:chgData name="八谷　一貴" userId="45bf9650-8f67-4450-95e3-b229be3968f7" providerId="ADAL" clId="{BE4BC1F4-B020-494A-9BC4-3D2771AAFCBE}" dt="2023-04-13T08:24:41.400" v="240" actId="1076"/>
          <ac:spMkLst>
            <pc:docMk/>
            <pc:sldMk cId="1500668367" sldId="267"/>
            <ac:spMk id="16" creationId="{3BD675BC-A856-BC1B-7064-2F4F7D0A34FD}"/>
          </ac:spMkLst>
        </pc:spChg>
        <pc:spChg chg="mod">
          <ac:chgData name="八谷　一貴" userId="45bf9650-8f67-4450-95e3-b229be3968f7" providerId="ADAL" clId="{BE4BC1F4-B020-494A-9BC4-3D2771AAFCBE}" dt="2023-04-13T08:24:41.400" v="240" actId="1076"/>
          <ac:spMkLst>
            <pc:docMk/>
            <pc:sldMk cId="1500668367" sldId="267"/>
            <ac:spMk id="18" creationId="{E90DBAD3-A780-4AE5-CD09-51D76214F8BB}"/>
          </ac:spMkLst>
        </pc:spChg>
        <pc:spChg chg="mod">
          <ac:chgData name="八谷　一貴" userId="45bf9650-8f67-4450-95e3-b229be3968f7" providerId="ADAL" clId="{BE4BC1F4-B020-494A-9BC4-3D2771AAFCBE}" dt="2023-04-13T08:24:41.400" v="240" actId="1076"/>
          <ac:spMkLst>
            <pc:docMk/>
            <pc:sldMk cId="1500668367" sldId="267"/>
            <ac:spMk id="22" creationId="{E8E2DF10-748E-F035-9899-0E8343A638F3}"/>
          </ac:spMkLst>
        </pc:spChg>
        <pc:spChg chg="add mod">
          <ac:chgData name="八谷　一貴" userId="45bf9650-8f67-4450-95e3-b229be3968f7" providerId="ADAL" clId="{BE4BC1F4-B020-494A-9BC4-3D2771AAFCBE}" dt="2023-04-06T11:54:47.902" v="47" actId="20577"/>
          <ac:spMkLst>
            <pc:docMk/>
            <pc:sldMk cId="1500668367" sldId="267"/>
            <ac:spMk id="23" creationId="{956DCB90-1F9D-DF52-D603-277CA0C403B1}"/>
          </ac:spMkLst>
        </pc:spChg>
        <pc:spChg chg="add mod">
          <ac:chgData name="八谷　一貴" userId="45bf9650-8f67-4450-95e3-b229be3968f7" providerId="ADAL" clId="{BE4BC1F4-B020-494A-9BC4-3D2771AAFCBE}" dt="2023-04-13T08:24:13.647" v="237" actId="1076"/>
          <ac:spMkLst>
            <pc:docMk/>
            <pc:sldMk cId="1500668367" sldId="267"/>
            <ac:spMk id="26" creationId="{6F657B53-241B-5880-DC4D-E6BC4FCF37AF}"/>
          </ac:spMkLst>
        </pc:spChg>
        <pc:spChg chg="add mod">
          <ac:chgData name="八谷　一貴" userId="45bf9650-8f67-4450-95e3-b229be3968f7" providerId="ADAL" clId="{BE4BC1F4-B020-494A-9BC4-3D2771AAFCBE}" dt="2023-04-13T08:24:13.647" v="237" actId="1076"/>
          <ac:spMkLst>
            <pc:docMk/>
            <pc:sldMk cId="1500668367" sldId="267"/>
            <ac:spMk id="27" creationId="{23E992C6-4A27-426B-5B17-A2A67EEF765D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28" creationId="{4373DA18-A179-2391-E4E3-48C102F5F222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29" creationId="{890B5E5D-9CA2-B2AB-BF32-D7D4C2536CB8}"/>
          </ac:spMkLst>
        </pc:spChg>
        <pc:spChg chg="add mod">
          <ac:chgData name="八谷　一貴" userId="45bf9650-8f67-4450-95e3-b229be3968f7" providerId="ADAL" clId="{BE4BC1F4-B020-494A-9BC4-3D2771AAFCBE}" dt="2023-04-13T08:25:01.306" v="243" actId="20577"/>
          <ac:spMkLst>
            <pc:docMk/>
            <pc:sldMk cId="1500668367" sldId="267"/>
            <ac:spMk id="30" creationId="{02E04606-08C4-FAF2-540F-9AD3CB24717A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1" creationId="{52264E2C-EDFD-1601-EFBB-A9EE76D0E77F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2" creationId="{3FAF1158-6B6E-AC8B-AAEE-F19AE4133A2D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3" creationId="{956B9049-6D22-FD9D-6624-9D73B19931C9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4" creationId="{918CE150-3EB9-F356-57C4-662D26F224C1}"/>
          </ac:spMkLst>
        </pc:spChg>
        <pc:spChg chg="add mod">
          <ac:chgData name="八谷　一貴" userId="45bf9650-8f67-4450-95e3-b229be3968f7" providerId="ADAL" clId="{BE4BC1F4-B020-494A-9BC4-3D2771AAFCBE}" dt="2023-04-13T08:24:13.647" v="237" actId="1076"/>
          <ac:spMkLst>
            <pc:docMk/>
            <pc:sldMk cId="1500668367" sldId="267"/>
            <ac:spMk id="35" creationId="{54216810-D04B-BEA0-2CBC-0AAF130CE7EB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6" creationId="{AB8F9D14-0669-9BFA-2228-67C07E8A6FF2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7" creationId="{358683CE-BDD6-9328-07CF-90AEAB0C4844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8" creationId="{E4C90315-40DD-2EAF-BA0F-C0EE718EB511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39" creationId="{1D0F683E-BA0C-7B95-C734-418C292CCBE9}"/>
          </ac:spMkLst>
        </pc:spChg>
        <pc:spChg chg="mod">
          <ac:chgData name="八谷　一貴" userId="45bf9650-8f67-4450-95e3-b229be3968f7" providerId="ADAL" clId="{BE4BC1F4-B020-494A-9BC4-3D2771AAFCBE}" dt="2023-04-13T08:25:42.680" v="303" actId="1036"/>
          <ac:spMkLst>
            <pc:docMk/>
            <pc:sldMk cId="1500668367" sldId="267"/>
            <ac:spMk id="40" creationId="{4D260D90-1055-C19E-2F84-FFFCAAF799A1}"/>
          </ac:spMkLst>
        </pc:spChg>
        <pc:spChg chg="add mod">
          <ac:chgData name="八谷　一貴" userId="45bf9650-8f67-4450-95e3-b229be3968f7" providerId="ADAL" clId="{BE4BC1F4-B020-494A-9BC4-3D2771AAFCBE}" dt="2023-04-13T08:24:13.647" v="237" actId="1076"/>
          <ac:spMkLst>
            <pc:docMk/>
            <pc:sldMk cId="1500668367" sldId="267"/>
            <ac:spMk id="41" creationId="{5F5505C1-AEBB-A6B9-EE7E-7C47FED951FA}"/>
          </ac:spMkLst>
        </pc:spChg>
        <pc:spChg chg="add mod">
          <ac:chgData name="八谷　一貴" userId="45bf9650-8f67-4450-95e3-b229be3968f7" providerId="ADAL" clId="{BE4BC1F4-B020-494A-9BC4-3D2771AAFCBE}" dt="2023-04-13T08:24:13.647" v="237" actId="1076"/>
          <ac:spMkLst>
            <pc:docMk/>
            <pc:sldMk cId="1500668367" sldId="267"/>
            <ac:spMk id="42" creationId="{00BCC6B6-1947-5D5C-8400-2A7CD56B948A}"/>
          </ac:spMkLst>
        </pc:spChg>
        <pc:spChg chg="add mod">
          <ac:chgData name="八谷　一貴" userId="45bf9650-8f67-4450-95e3-b229be3968f7" providerId="ADAL" clId="{BE4BC1F4-B020-494A-9BC4-3D2771AAFCBE}" dt="2023-04-13T08:24:13.647" v="237" actId="1076"/>
          <ac:spMkLst>
            <pc:docMk/>
            <pc:sldMk cId="1500668367" sldId="267"/>
            <ac:spMk id="43" creationId="{5907BE7B-1202-8E6B-CE55-30E5586D8390}"/>
          </ac:spMkLst>
        </pc:spChg>
        <pc:spChg chg="add mod">
          <ac:chgData name="八谷　一貴" userId="45bf9650-8f67-4450-95e3-b229be3968f7" providerId="ADAL" clId="{BE4BC1F4-B020-494A-9BC4-3D2771AAFCBE}" dt="2023-04-13T08:24:13.647" v="237" actId="1076"/>
          <ac:spMkLst>
            <pc:docMk/>
            <pc:sldMk cId="1500668367" sldId="267"/>
            <ac:spMk id="44" creationId="{C72AE55F-6849-BAD1-6F51-66A8D3479160}"/>
          </ac:spMkLst>
        </pc:spChg>
        <pc:graphicFrameChg chg="mod">
          <ac:chgData name="八谷　一貴" userId="45bf9650-8f67-4450-95e3-b229be3968f7" providerId="ADAL" clId="{BE4BC1F4-B020-494A-9BC4-3D2771AAFCBE}" dt="2023-04-13T08:24:41.400" v="240" actId="1076"/>
          <ac:graphicFrameMkLst>
            <pc:docMk/>
            <pc:sldMk cId="1500668367" sldId="267"/>
            <ac:graphicFrameMk id="21" creationId="{E1C30BA3-EBF0-4EC7-CDDE-FB788FF7DE42}"/>
          </ac:graphicFrameMkLst>
        </pc:graphicFrameChg>
        <pc:picChg chg="add mod">
          <ac:chgData name="八谷　一貴" userId="45bf9650-8f67-4450-95e3-b229be3968f7" providerId="ADAL" clId="{BE4BC1F4-B020-494A-9BC4-3D2771AAFCBE}" dt="2023-04-13T08:24:13.647" v="237" actId="1076"/>
          <ac:picMkLst>
            <pc:docMk/>
            <pc:sldMk cId="1500668367" sldId="267"/>
            <ac:picMk id="2" creationId="{43288E80-1358-C850-0295-03E60FCED5B3}"/>
          </ac:picMkLst>
        </pc:picChg>
        <pc:picChg chg="mod">
          <ac:chgData name="八谷　一貴" userId="45bf9650-8f67-4450-95e3-b229be3968f7" providerId="ADAL" clId="{BE4BC1F4-B020-494A-9BC4-3D2771AAFCBE}" dt="2023-04-13T08:25:42.680" v="303" actId="1036"/>
          <ac:picMkLst>
            <pc:docMk/>
            <pc:sldMk cId="1500668367" sldId="267"/>
            <ac:picMk id="5" creationId="{7B2997F0-1DC3-955D-2813-EC305A22B46D}"/>
          </ac:picMkLst>
        </pc:picChg>
        <pc:picChg chg="mod">
          <ac:chgData name="八谷　一貴" userId="45bf9650-8f67-4450-95e3-b229be3968f7" providerId="ADAL" clId="{BE4BC1F4-B020-494A-9BC4-3D2771AAFCBE}" dt="2023-04-13T08:25:42.680" v="303" actId="1036"/>
          <ac:picMkLst>
            <pc:docMk/>
            <pc:sldMk cId="1500668367" sldId="267"/>
            <ac:picMk id="7" creationId="{0A433828-55EA-5410-4958-B7D9AEA7DEA0}"/>
          </ac:picMkLst>
        </pc:picChg>
        <pc:picChg chg="mod">
          <ac:chgData name="八谷　一貴" userId="45bf9650-8f67-4450-95e3-b229be3968f7" providerId="ADAL" clId="{BE4BC1F4-B020-494A-9BC4-3D2771AAFCBE}" dt="2023-04-13T08:25:42.680" v="303" actId="1036"/>
          <ac:picMkLst>
            <pc:docMk/>
            <pc:sldMk cId="1500668367" sldId="267"/>
            <ac:picMk id="8" creationId="{590C013B-A336-67B7-DAC4-26EA6B3CC3C4}"/>
          </ac:picMkLst>
        </pc:picChg>
        <pc:picChg chg="mod">
          <ac:chgData name="八谷　一貴" userId="45bf9650-8f67-4450-95e3-b229be3968f7" providerId="ADAL" clId="{BE4BC1F4-B020-494A-9BC4-3D2771AAFCBE}" dt="2023-04-13T08:25:42.680" v="303" actId="1036"/>
          <ac:picMkLst>
            <pc:docMk/>
            <pc:sldMk cId="1500668367" sldId="267"/>
            <ac:picMk id="13" creationId="{EC813E47-EAEB-CADC-3CEB-DAD981B48A98}"/>
          </ac:picMkLst>
        </pc:picChg>
        <pc:picChg chg="mod">
          <ac:chgData name="八谷　一貴" userId="45bf9650-8f67-4450-95e3-b229be3968f7" providerId="ADAL" clId="{BE4BC1F4-B020-494A-9BC4-3D2771AAFCBE}" dt="2023-04-13T08:25:42.680" v="303" actId="1036"/>
          <ac:picMkLst>
            <pc:docMk/>
            <pc:sldMk cId="1500668367" sldId="267"/>
            <ac:picMk id="17" creationId="{C53BFAEB-9F28-07B5-FFF6-67BFFB7B3697}"/>
          </ac:picMkLst>
        </pc:picChg>
        <pc:picChg chg="mod">
          <ac:chgData name="八谷　一貴" userId="45bf9650-8f67-4450-95e3-b229be3968f7" providerId="ADAL" clId="{BE4BC1F4-B020-494A-9BC4-3D2771AAFCBE}" dt="2023-04-13T08:25:42.680" v="303" actId="1036"/>
          <ac:picMkLst>
            <pc:docMk/>
            <pc:sldMk cId="1500668367" sldId="267"/>
            <ac:picMk id="20" creationId="{B5F88FC4-A1A9-0790-FF09-65BE166F2634}"/>
          </ac:picMkLst>
        </pc:picChg>
        <pc:picChg chg="mod">
          <ac:chgData name="八谷　一貴" userId="45bf9650-8f67-4450-95e3-b229be3968f7" providerId="ADAL" clId="{BE4BC1F4-B020-494A-9BC4-3D2771AAFCBE}" dt="2023-04-13T08:25:35.772" v="296" actId="1038"/>
          <ac:picMkLst>
            <pc:docMk/>
            <pc:sldMk cId="1500668367" sldId="267"/>
            <ac:picMk id="24" creationId="{7B6276D6-690C-47EB-29B8-97DE4FA086DF}"/>
          </ac:picMkLst>
        </pc:picChg>
        <pc:picChg chg="add mod">
          <ac:chgData name="八谷　一貴" userId="45bf9650-8f67-4450-95e3-b229be3968f7" providerId="ADAL" clId="{BE4BC1F4-B020-494A-9BC4-3D2771AAFCBE}" dt="2023-04-13T08:24:13.647" v="237" actId="1076"/>
          <ac:picMkLst>
            <pc:docMk/>
            <pc:sldMk cId="1500668367" sldId="267"/>
            <ac:picMk id="25" creationId="{5A3F177B-62DC-ECFB-B4EC-803BECEC577D}"/>
          </ac:picMkLst>
        </pc:picChg>
        <pc:cxnChg chg="mod">
          <ac:chgData name="八谷　一貴" userId="45bf9650-8f67-4450-95e3-b229be3968f7" providerId="ADAL" clId="{BE4BC1F4-B020-494A-9BC4-3D2771AAFCBE}" dt="2023-04-13T08:25:35.772" v="296" actId="1038"/>
          <ac:cxnSpMkLst>
            <pc:docMk/>
            <pc:sldMk cId="1500668367" sldId="267"/>
            <ac:cxnSpMk id="14" creationId="{F0D24A58-3508-9024-D80B-8CE6E3CF8A61}"/>
          </ac:cxnSpMkLst>
        </pc:cxnChg>
        <pc:cxnChg chg="mod">
          <ac:chgData name="八谷　一貴" userId="45bf9650-8f67-4450-95e3-b229be3968f7" providerId="ADAL" clId="{BE4BC1F4-B020-494A-9BC4-3D2771AAFCBE}" dt="2023-04-13T08:25:35.772" v="296" actId="1038"/>
          <ac:cxnSpMkLst>
            <pc:docMk/>
            <pc:sldMk cId="1500668367" sldId="267"/>
            <ac:cxnSpMk id="15" creationId="{B238C3D4-3F26-C1D3-0A87-80F0F5BA5214}"/>
          </ac:cxnSpMkLst>
        </pc:cxnChg>
      </pc:sldChg>
    </pc:docChg>
  </pc:docChgLst>
  <pc:docChgLst>
    <pc:chgData name="八谷　一貴" userId="a6bb1490-e53f-47c9-b55d-1d461cb830ba" providerId="ADAL" clId="{64F0584F-FB6F-A946-AC1E-E5892DDEF5D5}"/>
    <pc:docChg chg="undo custSel delSld modSld">
      <pc:chgData name="八谷　一貴" userId="a6bb1490-e53f-47c9-b55d-1d461cb830ba" providerId="ADAL" clId="{64F0584F-FB6F-A946-AC1E-E5892DDEF5D5}" dt="2023-03-23T02:30:07.842" v="557" actId="1076"/>
      <pc:docMkLst>
        <pc:docMk/>
      </pc:docMkLst>
      <pc:sldChg chg="addSp delSp modSp mod">
        <pc:chgData name="八谷　一貴" userId="a6bb1490-e53f-47c9-b55d-1d461cb830ba" providerId="ADAL" clId="{64F0584F-FB6F-A946-AC1E-E5892DDEF5D5}" dt="2023-03-22T05:55:22.393" v="182" actId="1035"/>
        <pc:sldMkLst>
          <pc:docMk/>
          <pc:sldMk cId="850973169" sldId="256"/>
        </pc:sldMkLst>
        <pc:spChg chg="del">
          <ac:chgData name="八谷　一貴" userId="a6bb1490-e53f-47c9-b55d-1d461cb830ba" providerId="ADAL" clId="{64F0584F-FB6F-A946-AC1E-E5892DDEF5D5}" dt="2023-03-22T05:52:10.197" v="0" actId="478"/>
          <ac:spMkLst>
            <pc:docMk/>
            <pc:sldMk cId="850973169" sldId="256"/>
            <ac:spMk id="2" creationId="{91E1F688-A77E-E7F6-6E72-7B59E89123B6}"/>
          </ac:spMkLst>
        </pc:spChg>
        <pc:spChg chg="del">
          <ac:chgData name="八谷　一貴" userId="a6bb1490-e53f-47c9-b55d-1d461cb830ba" providerId="ADAL" clId="{64F0584F-FB6F-A946-AC1E-E5892DDEF5D5}" dt="2023-03-22T05:52:10.197" v="0" actId="478"/>
          <ac:spMkLst>
            <pc:docMk/>
            <pc:sldMk cId="850973169" sldId="256"/>
            <ac:spMk id="3" creationId="{42D4EC78-3499-C63D-4363-81CB4A9ACAA8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6" creationId="{9562CC7E-5008-6741-DCB5-AFA1D50230AA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7" creationId="{8DEF5F3A-E9FD-C018-658E-F07F38EB4EB6}"/>
          </ac:spMkLst>
        </pc:spChg>
        <pc:spChg chg="del">
          <ac:chgData name="八谷　一貴" userId="a6bb1490-e53f-47c9-b55d-1d461cb830ba" providerId="ADAL" clId="{64F0584F-FB6F-A946-AC1E-E5892DDEF5D5}" dt="2023-03-22T05:52:10.197" v="0" actId="478"/>
          <ac:spMkLst>
            <pc:docMk/>
            <pc:sldMk cId="850973169" sldId="256"/>
            <ac:spMk id="10" creationId="{750F1919-AC1D-8B58-7ACD-15B720623EC7}"/>
          </ac:spMkLst>
        </pc:spChg>
        <pc:spChg chg="mod">
          <ac:chgData name="八谷　一貴" userId="a6bb1490-e53f-47c9-b55d-1d461cb830ba" providerId="ADAL" clId="{64F0584F-FB6F-A946-AC1E-E5892DDEF5D5}" dt="2023-03-22T05:53:17.356" v="88" actId="1035"/>
          <ac:spMkLst>
            <pc:docMk/>
            <pc:sldMk cId="850973169" sldId="256"/>
            <ac:spMk id="13" creationId="{9F2D0C26-32C3-31A4-210E-5BECA7065DBA}"/>
          </ac:spMkLst>
        </pc:spChg>
        <pc:spChg chg="mod">
          <ac:chgData name="八谷　一貴" userId="a6bb1490-e53f-47c9-b55d-1d461cb830ba" providerId="ADAL" clId="{64F0584F-FB6F-A946-AC1E-E5892DDEF5D5}" dt="2023-03-22T05:53:17.356" v="88" actId="1035"/>
          <ac:spMkLst>
            <pc:docMk/>
            <pc:sldMk cId="850973169" sldId="256"/>
            <ac:spMk id="14" creationId="{D364FE9C-6279-6010-33FA-3371C7868201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16" creationId="{4FD39DCE-4D1C-36CD-23B1-3C1909798B96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17" creationId="{119243E8-56CC-F97D-CAD7-E82E7E905B57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18" creationId="{E3F28FB3-5BA4-7832-222B-EDFD6F3580F3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19" creationId="{FA73FDB5-F52E-AF4E-7492-006970344F46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0" creationId="{EB0A0484-DA3C-B105-7FCB-A72C865EA757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1" creationId="{37D68866-AC8B-C8A5-D92A-9AB1EEE5C8B3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2" creationId="{0D92E716-1EEB-08C5-0B65-AC7FD3AFCF99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3" creationId="{CF81E65D-8606-6AF6-CF5C-09932561A5C8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4" creationId="{D738241F-1E93-E0D6-CDB9-93AE90156635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5" creationId="{9FB3FBD4-A2B3-5ACD-8C7A-9EDEBCE4D3BD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6" creationId="{287C0C61-B262-9B5C-0B67-20974BA62AC1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7" creationId="{8BDA58E2-BB28-EB66-850F-403B80E2B0F2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8" creationId="{C3FD2AF9-886B-EB8E-6D24-92290DCAD979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29" creationId="{EB419CE3-B9BF-ECB5-3B6F-C87A9DA072C2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0" creationId="{98042966-B75C-5044-A043-77F070CB2EC4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1" creationId="{85E4686A-234A-1177-1E8B-E53E613E1B75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2" creationId="{44087872-CA83-BFE6-23D6-DFAB28C1A438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3" creationId="{571F2C2F-7010-0BEB-7747-CF97ADA31B1E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4" creationId="{164DBFB2-8C5B-A252-B5B0-F2CC7B787472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5" creationId="{A83892BA-8FE9-4B20-4D6A-46BDC14D7DAC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6" creationId="{D506EDA5-6CDE-6465-BD56-99C83AE24BD0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7" creationId="{C5031BFB-3930-4FA8-9C71-702E586B7F16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8" creationId="{05708B48-33A2-8617-F1CB-2FB0C4766828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39" creationId="{6E757D24-1946-F260-1A31-7A1E18B4D0DC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40" creationId="{085CB4AF-665B-4F1B-6E69-8573D95DB89B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41" creationId="{04010882-BC74-554E-58E6-9C9E72C8D8CC}"/>
          </ac:spMkLst>
        </pc:spChg>
        <pc:spChg chg="mod">
          <ac:chgData name="八谷　一貴" userId="a6bb1490-e53f-47c9-b55d-1d461cb830ba" providerId="ADAL" clId="{64F0584F-FB6F-A946-AC1E-E5892DDEF5D5}" dt="2023-03-22T05:53:17.356" v="88" actId="1035"/>
          <ac:spMkLst>
            <pc:docMk/>
            <pc:sldMk cId="850973169" sldId="256"/>
            <ac:spMk id="42" creationId="{3E2378D5-62A4-76EF-4B95-CCD199816FF5}"/>
          </ac:spMkLst>
        </pc:spChg>
        <pc:spChg chg="mod">
          <ac:chgData name="八谷　一貴" userId="a6bb1490-e53f-47c9-b55d-1d461cb830ba" providerId="ADAL" clId="{64F0584F-FB6F-A946-AC1E-E5892DDEF5D5}" dt="2023-03-22T05:54:55.195" v="159" actId="1037"/>
          <ac:spMkLst>
            <pc:docMk/>
            <pc:sldMk cId="850973169" sldId="256"/>
            <ac:spMk id="43" creationId="{FF944A90-EE06-0B7B-3B86-1A51953FEAEE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44" creationId="{6FE308AF-90AB-DEBA-DE8E-CB775319D08E}"/>
          </ac:spMkLst>
        </pc:spChg>
        <pc:spChg chg="mod">
          <ac:chgData name="八谷　一貴" userId="a6bb1490-e53f-47c9-b55d-1d461cb830ba" providerId="ADAL" clId="{64F0584F-FB6F-A946-AC1E-E5892DDEF5D5}" dt="2023-03-22T05:53:07.329" v="55" actId="1035"/>
          <ac:spMkLst>
            <pc:docMk/>
            <pc:sldMk cId="850973169" sldId="256"/>
            <ac:spMk id="45" creationId="{59D0F318-1120-3CC7-6746-F3BB9BEEFFD5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47" creationId="{3E887566-648B-10C1-3808-0CEA7421D0A9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48" creationId="{AC0ABFC5-6679-3350-8132-A706B24BBBDF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49" creationId="{FF476A71-8F54-8A8D-C095-86D439B215BD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0" creationId="{5D80DF76-946C-11CB-D1C8-D15C3AE1062E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1" creationId="{F9D26DC2-5129-206D-85E9-21DAC91F7962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2" creationId="{7024C145-DB6D-A283-83A6-E316976F7CE8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3" creationId="{18E0A0FD-630D-F195-1917-625A83D537BC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4" creationId="{3B71A1F8-CCCD-5291-5205-B67DD92259FD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5" creationId="{D1A0E846-7B09-1E36-C377-AA32669A402E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6" creationId="{090A5EE9-4B6A-4949-B7BD-7D9FF89EF9DD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7" creationId="{B20FDF60-FDF7-3103-296C-C935F9DE4860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8" creationId="{4E36DBC2-CB29-77F6-F4D0-D77E4B177C9D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59" creationId="{3658852A-7DEA-CF73-0FD8-7DAA8C2A58AF}"/>
          </ac:spMkLst>
        </pc:spChg>
        <pc:spChg chg="add del mod">
          <ac:chgData name="八谷　一貴" userId="a6bb1490-e53f-47c9-b55d-1d461cb830ba" providerId="ADAL" clId="{64F0584F-FB6F-A946-AC1E-E5892DDEF5D5}" dt="2023-03-22T05:54:35.185" v="141" actId="21"/>
          <ac:spMkLst>
            <pc:docMk/>
            <pc:sldMk cId="850973169" sldId="256"/>
            <ac:spMk id="60" creationId="{0F1DA5A9-8DB5-7372-0A5E-3CFD1FCB72C6}"/>
          </ac:spMkLst>
        </pc:spChg>
        <pc:spChg chg="add del mod">
          <ac:chgData name="八谷　一貴" userId="a6bb1490-e53f-47c9-b55d-1d461cb830ba" providerId="ADAL" clId="{64F0584F-FB6F-A946-AC1E-E5892DDEF5D5}" dt="2023-03-22T05:54:28.629" v="139" actId="478"/>
          <ac:spMkLst>
            <pc:docMk/>
            <pc:sldMk cId="850973169" sldId="256"/>
            <ac:spMk id="61" creationId="{EFC2E744-9442-5D9A-42F3-5AE0414B9DCD}"/>
          </ac:spMkLst>
        </pc:spChg>
        <pc:spChg chg="add mod">
          <ac:chgData name="八谷　一貴" userId="a6bb1490-e53f-47c9-b55d-1d461cb830ba" providerId="ADAL" clId="{64F0584F-FB6F-A946-AC1E-E5892DDEF5D5}" dt="2023-03-22T05:54:48.603" v="145" actId="1038"/>
          <ac:spMkLst>
            <pc:docMk/>
            <pc:sldMk cId="850973169" sldId="256"/>
            <ac:spMk id="62" creationId="{00CD5889-2571-F262-9B80-042AB28F35B6}"/>
          </ac:spMkLst>
        </pc:spChg>
        <pc:spChg chg="add mod">
          <ac:chgData name="八谷　一貴" userId="a6bb1490-e53f-47c9-b55d-1d461cb830ba" providerId="ADAL" clId="{64F0584F-FB6F-A946-AC1E-E5892DDEF5D5}" dt="2023-03-22T05:54:48.603" v="145" actId="1038"/>
          <ac:spMkLst>
            <pc:docMk/>
            <pc:sldMk cId="850973169" sldId="256"/>
            <ac:spMk id="63" creationId="{44F5B4D8-FAB3-A1FD-71DE-5A3DEE049A18}"/>
          </ac:spMkLst>
        </pc:spChg>
        <pc:spChg chg="add mod">
          <ac:chgData name="八谷　一貴" userId="a6bb1490-e53f-47c9-b55d-1d461cb830ba" providerId="ADAL" clId="{64F0584F-FB6F-A946-AC1E-E5892DDEF5D5}" dt="2023-03-22T05:54:48.603" v="145" actId="1038"/>
          <ac:spMkLst>
            <pc:docMk/>
            <pc:sldMk cId="850973169" sldId="256"/>
            <ac:spMk id="128" creationId="{490A7FB9-B756-CE45-0473-2E2749571E35}"/>
          </ac:spMkLst>
        </pc:spChg>
        <pc:spChg chg="add mod">
          <ac:chgData name="八谷　一貴" userId="a6bb1490-e53f-47c9-b55d-1d461cb830ba" providerId="ADAL" clId="{64F0584F-FB6F-A946-AC1E-E5892DDEF5D5}" dt="2023-03-22T05:54:48.603" v="145" actId="1038"/>
          <ac:spMkLst>
            <pc:docMk/>
            <pc:sldMk cId="850973169" sldId="256"/>
            <ac:spMk id="129" creationId="{D28CF178-F466-BD1B-5B13-61F9FAAA6B94}"/>
          </ac:spMkLst>
        </pc:spChg>
        <pc:spChg chg="mod">
          <ac:chgData name="八谷　一貴" userId="a6bb1490-e53f-47c9-b55d-1d461cb830ba" providerId="ADAL" clId="{64F0584F-FB6F-A946-AC1E-E5892DDEF5D5}" dt="2023-03-22T05:52:39.826" v="4" actId="1076"/>
          <ac:spMkLst>
            <pc:docMk/>
            <pc:sldMk cId="850973169" sldId="256"/>
            <ac:spMk id="137" creationId="{C971568B-11BE-A9F1-EB04-1089DB4F73D7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38" creationId="{C64DA9AC-ED2E-D3BC-1139-4EF4F8E3E67A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0" creationId="{B7B9208C-CAC4-F939-29E8-87F827530D79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1" creationId="{FBF41871-22B5-833A-4A5E-0B367F970D44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2" creationId="{40C61361-0C3D-B6F5-644E-46732FE105B2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3" creationId="{0A50E91D-C6BB-5F5A-67C1-58A53F1717D0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4" creationId="{5B6A5125-76D3-EBE0-A149-FF420D88504E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5" creationId="{CDF02427-BB80-862B-4BAD-2D71EC60FEB4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6" creationId="{A2FE0D0C-BD65-00D4-2E1A-79F0A1FE8C5D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7" creationId="{9DB58FAD-2F6A-D994-6F88-A86634A0AF0C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8" creationId="{C5E861B4-1367-7565-BAE5-EABA5900A2BF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49" creationId="{DEFA7834-D92B-56A7-1AEB-2ACBB331F3E3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50" creationId="{3B6583F6-6B08-E7A2-D1BA-9A10A67271CC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51" creationId="{DB17C843-5ED9-5E7A-FF88-53C91D4B75EF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52" creationId="{5406A973-A519-85E5-8B67-566BDD1791C9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53" creationId="{D4827D54-F1A5-E414-D93A-0E2747946D07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55" creationId="{D8B0FDC1-1129-CCB9-8B0C-3A8FA171AEA3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56" creationId="{E71CEF62-0822-CF29-55F3-6A0919A5E84A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57" creationId="{931F710A-63A6-AEDC-9F53-D32B7367D325}"/>
          </ac:spMkLst>
        </pc:spChg>
        <pc:spChg chg="mod">
          <ac:chgData name="八谷　一貴" userId="a6bb1490-e53f-47c9-b55d-1d461cb830ba" providerId="ADAL" clId="{64F0584F-FB6F-A946-AC1E-E5892DDEF5D5}" dt="2023-03-22T05:53:17.356" v="88" actId="1035"/>
          <ac:spMkLst>
            <pc:docMk/>
            <pc:sldMk cId="850973169" sldId="256"/>
            <ac:spMk id="158" creationId="{1502B0C9-B777-6EAC-4112-F230BB5117EC}"/>
          </ac:spMkLst>
        </pc:spChg>
        <pc:spChg chg="mod">
          <ac:chgData name="八谷　一貴" userId="a6bb1490-e53f-47c9-b55d-1d461cb830ba" providerId="ADAL" clId="{64F0584F-FB6F-A946-AC1E-E5892DDEF5D5}" dt="2023-03-22T05:53:17.356" v="88" actId="1035"/>
          <ac:spMkLst>
            <pc:docMk/>
            <pc:sldMk cId="850973169" sldId="256"/>
            <ac:spMk id="159" creationId="{07055F3D-49A5-C1A2-2583-C6B98DB4709E}"/>
          </ac:spMkLst>
        </pc:spChg>
        <pc:spChg chg="mod">
          <ac:chgData name="八谷　一貴" userId="a6bb1490-e53f-47c9-b55d-1d461cb830ba" providerId="ADAL" clId="{64F0584F-FB6F-A946-AC1E-E5892DDEF5D5}" dt="2023-03-22T05:53:17.356" v="88" actId="1035"/>
          <ac:spMkLst>
            <pc:docMk/>
            <pc:sldMk cId="850973169" sldId="256"/>
            <ac:spMk id="160" creationId="{B4519D2D-B010-F614-EF1B-732F387BB74E}"/>
          </ac:spMkLst>
        </pc:spChg>
        <pc:spChg chg="mod">
          <ac:chgData name="八谷　一貴" userId="a6bb1490-e53f-47c9-b55d-1d461cb830ba" providerId="ADAL" clId="{64F0584F-FB6F-A946-AC1E-E5892DDEF5D5}" dt="2023-03-22T05:53:17.356" v="88" actId="1035"/>
          <ac:spMkLst>
            <pc:docMk/>
            <pc:sldMk cId="850973169" sldId="256"/>
            <ac:spMk id="161" creationId="{FFC6FE5C-4F05-0413-ED48-D369482AC66C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66" creationId="{AA4C426C-DF12-6024-59D0-052B286AC4FE}"/>
          </ac:spMkLst>
        </pc:spChg>
        <pc:spChg chg="add mod">
          <ac:chgData name="八谷　一貴" userId="a6bb1490-e53f-47c9-b55d-1d461cb830ba" providerId="ADAL" clId="{64F0584F-FB6F-A946-AC1E-E5892DDEF5D5}" dt="2023-03-22T05:55:15.509" v="170" actId="1076"/>
          <ac:spMkLst>
            <pc:docMk/>
            <pc:sldMk cId="850973169" sldId="256"/>
            <ac:spMk id="167" creationId="{7AD8E443-7D86-48DA-0FA1-EC2265B04E8C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68" creationId="{F920A4EA-B483-8A9D-BC05-2706AEC012F9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69" creationId="{5BB6CFE1-6D1E-A1D0-A49F-C8C0ECF3E58F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0" creationId="{39EB37D6-D3A1-31B1-605C-D1023BB5F440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1" creationId="{D2369F23-A5F7-6522-383E-E46F8CE3FA95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2" creationId="{5155DE74-AA9F-16C0-154D-1E093FA42C7E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3" creationId="{BC3A8CF4-C699-A6C0-67DC-A0490A577AA4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4" creationId="{ECBB0EE4-1B9D-691A-A312-18A4AD21A9F6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5" creationId="{7D79EA32-E090-275A-AD08-B63049F53842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6" creationId="{8958C7FD-8706-900B-960A-0EDB00FC035B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7" creationId="{68F37402-1CB5-04C0-DB71-9D883C00AA11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8" creationId="{3E5B2CFF-BB7A-4580-253B-FCFB11334F4B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79" creationId="{15C2F244-AFDB-D71D-52BD-C1B20941CA86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80" creationId="{D1939E68-A959-B6AC-B509-D41C1A9F52EE}"/>
          </ac:spMkLst>
        </pc:spChg>
        <pc:spChg chg="mod">
          <ac:chgData name="八谷　一貴" userId="a6bb1490-e53f-47c9-b55d-1d461cb830ba" providerId="ADAL" clId="{64F0584F-FB6F-A946-AC1E-E5892DDEF5D5}" dt="2023-03-22T05:55:22.393" v="182" actId="1035"/>
          <ac:spMkLst>
            <pc:docMk/>
            <pc:sldMk cId="850973169" sldId="256"/>
            <ac:spMk id="182" creationId="{742A9341-364D-3A71-730C-6877D50A6B89}"/>
          </ac:spMkLst>
        </pc:spChg>
        <pc:spChg chg="mod">
          <ac:chgData name="八谷　一貴" userId="a6bb1490-e53f-47c9-b55d-1d461cb830ba" providerId="ADAL" clId="{64F0584F-FB6F-A946-AC1E-E5892DDEF5D5}" dt="2023-03-22T05:52:56.181" v="29" actId="1035"/>
          <ac:spMkLst>
            <pc:docMk/>
            <pc:sldMk cId="850973169" sldId="256"/>
            <ac:spMk id="183" creationId="{6961C8B1-BF91-2F7C-4C9C-39E4254081A2}"/>
          </ac:spMkLst>
        </pc:spChg>
        <pc:graphicFrameChg chg="mod">
          <ac:chgData name="八谷　一貴" userId="a6bb1490-e53f-47c9-b55d-1d461cb830ba" providerId="ADAL" clId="{64F0584F-FB6F-A946-AC1E-E5892DDEF5D5}" dt="2023-03-22T05:53:07.329" v="55" actId="1035"/>
          <ac:graphicFrameMkLst>
            <pc:docMk/>
            <pc:sldMk cId="850973169" sldId="256"/>
            <ac:graphicFrameMk id="5" creationId="{8540B0DA-9B8B-ECC0-7208-098C82A8B996}"/>
          </ac:graphicFrameMkLst>
        </pc:graphicFrameChg>
        <pc:graphicFrameChg chg="mod">
          <ac:chgData name="八谷　一貴" userId="a6bb1490-e53f-47c9-b55d-1d461cb830ba" providerId="ADAL" clId="{64F0584F-FB6F-A946-AC1E-E5892DDEF5D5}" dt="2023-03-22T05:53:07.329" v="55" actId="1035"/>
          <ac:graphicFrameMkLst>
            <pc:docMk/>
            <pc:sldMk cId="850973169" sldId="256"/>
            <ac:graphicFrameMk id="15" creationId="{08129BB3-5CBA-DB30-86BA-25061805109C}"/>
          </ac:graphicFrameMkLst>
        </pc:graphicFrameChg>
        <pc:graphicFrameChg chg="mod">
          <ac:chgData name="八谷　一貴" userId="a6bb1490-e53f-47c9-b55d-1d461cb830ba" providerId="ADAL" clId="{64F0584F-FB6F-A946-AC1E-E5892DDEF5D5}" dt="2023-03-22T05:55:22.393" v="182" actId="1035"/>
          <ac:graphicFrameMkLst>
            <pc:docMk/>
            <pc:sldMk cId="850973169" sldId="256"/>
            <ac:graphicFrameMk id="46" creationId="{CAE4859F-7526-3658-CF23-7B6A6DE68A2D}"/>
          </ac:graphicFrameMkLst>
        </pc:graphicFrameChg>
        <pc:graphicFrameChg chg="mod">
          <ac:chgData name="八谷　一貴" userId="a6bb1490-e53f-47c9-b55d-1d461cb830ba" providerId="ADAL" clId="{64F0584F-FB6F-A946-AC1E-E5892DDEF5D5}" dt="2023-03-22T05:52:56.181" v="29" actId="1035"/>
          <ac:graphicFrameMkLst>
            <pc:docMk/>
            <pc:sldMk cId="850973169" sldId="256"/>
            <ac:graphicFrameMk id="165" creationId="{90438DCF-D2C5-A227-AF0E-BCBEF795FDA0}"/>
          </ac:graphicFrameMkLst>
        </pc:graphicFrameChg>
        <pc:picChg chg="mod">
          <ac:chgData name="八谷　一貴" userId="a6bb1490-e53f-47c9-b55d-1d461cb830ba" providerId="ADAL" clId="{64F0584F-FB6F-A946-AC1E-E5892DDEF5D5}" dt="2023-03-22T05:52:56.181" v="29" actId="1035"/>
          <ac:picMkLst>
            <pc:docMk/>
            <pc:sldMk cId="850973169" sldId="256"/>
            <ac:picMk id="8" creationId="{A9CA86CF-8DEB-C8C2-9B91-7EC42C42F6B2}"/>
          </ac:picMkLst>
        </pc:picChg>
        <pc:picChg chg="mod">
          <ac:chgData name="八谷　一貴" userId="a6bb1490-e53f-47c9-b55d-1d461cb830ba" providerId="ADAL" clId="{64F0584F-FB6F-A946-AC1E-E5892DDEF5D5}" dt="2023-03-22T05:52:56.181" v="29" actId="1035"/>
          <ac:picMkLst>
            <pc:docMk/>
            <pc:sldMk cId="850973169" sldId="256"/>
            <ac:picMk id="9" creationId="{89134B03-6B82-D021-13BF-60C23640FAFE}"/>
          </ac:picMkLst>
        </pc:picChg>
        <pc:picChg chg="mod">
          <ac:chgData name="八谷　一貴" userId="a6bb1490-e53f-47c9-b55d-1d461cb830ba" providerId="ADAL" clId="{64F0584F-FB6F-A946-AC1E-E5892DDEF5D5}" dt="2023-03-22T05:53:17.356" v="88" actId="1035"/>
          <ac:picMkLst>
            <pc:docMk/>
            <pc:sldMk cId="850973169" sldId="256"/>
            <ac:picMk id="11" creationId="{64225685-D6B4-2D0B-B4C3-7EA7E02C839B}"/>
          </ac:picMkLst>
        </pc:picChg>
        <pc:picChg chg="mod">
          <ac:chgData name="八谷　一貴" userId="a6bb1490-e53f-47c9-b55d-1d461cb830ba" providerId="ADAL" clId="{64F0584F-FB6F-A946-AC1E-E5892DDEF5D5}" dt="2023-03-22T05:53:17.356" v="88" actId="1035"/>
          <ac:picMkLst>
            <pc:docMk/>
            <pc:sldMk cId="850973169" sldId="256"/>
            <ac:picMk id="12" creationId="{1CC23CFC-0873-1A91-2AA6-B84640F939F8}"/>
          </ac:picMkLst>
        </pc:picChg>
        <pc:picChg chg="add mod">
          <ac:chgData name="八谷　一貴" userId="a6bb1490-e53f-47c9-b55d-1d461cb830ba" providerId="ADAL" clId="{64F0584F-FB6F-A946-AC1E-E5892DDEF5D5}" dt="2023-03-22T05:54:48.603" v="145" actId="1038"/>
          <ac:picMkLst>
            <pc:docMk/>
            <pc:sldMk cId="850973169" sldId="256"/>
            <ac:picMk id="130" creationId="{30B965A2-D62B-B73A-BADF-01B048517ED6}"/>
          </ac:picMkLst>
        </pc:picChg>
        <pc:picChg chg="add mod">
          <ac:chgData name="八谷　一貴" userId="a6bb1490-e53f-47c9-b55d-1d461cb830ba" providerId="ADAL" clId="{64F0584F-FB6F-A946-AC1E-E5892DDEF5D5}" dt="2023-03-22T05:54:48.603" v="145" actId="1038"/>
          <ac:picMkLst>
            <pc:docMk/>
            <pc:sldMk cId="850973169" sldId="256"/>
            <ac:picMk id="131" creationId="{C6A0684A-9914-15E4-F039-A1C546D92D88}"/>
          </ac:picMkLst>
        </pc:picChg>
        <pc:picChg chg="add mod">
          <ac:chgData name="八谷　一貴" userId="a6bb1490-e53f-47c9-b55d-1d461cb830ba" providerId="ADAL" clId="{64F0584F-FB6F-A946-AC1E-E5892DDEF5D5}" dt="2023-03-22T05:54:48.603" v="145" actId="1038"/>
          <ac:picMkLst>
            <pc:docMk/>
            <pc:sldMk cId="850973169" sldId="256"/>
            <ac:picMk id="132" creationId="{55E3F097-ABF7-7659-FD55-C1B42A80BAD5}"/>
          </ac:picMkLst>
        </pc:picChg>
        <pc:picChg chg="add mod">
          <ac:chgData name="八谷　一貴" userId="a6bb1490-e53f-47c9-b55d-1d461cb830ba" providerId="ADAL" clId="{64F0584F-FB6F-A946-AC1E-E5892DDEF5D5}" dt="2023-03-22T05:54:48.603" v="145" actId="1038"/>
          <ac:picMkLst>
            <pc:docMk/>
            <pc:sldMk cId="850973169" sldId="256"/>
            <ac:picMk id="133" creationId="{C2662DC0-11FD-4EC8-B0EA-417003F3B3A8}"/>
          </ac:picMkLst>
        </pc:picChg>
        <pc:picChg chg="add del mod">
          <ac:chgData name="八谷　一貴" userId="a6bb1490-e53f-47c9-b55d-1d461cb830ba" providerId="ADAL" clId="{64F0584F-FB6F-A946-AC1E-E5892DDEF5D5}" dt="2023-03-22T05:54:35.185" v="141" actId="21"/>
          <ac:picMkLst>
            <pc:docMk/>
            <pc:sldMk cId="850973169" sldId="256"/>
            <ac:picMk id="134" creationId="{10639EDC-6649-0E3B-FD0D-D64793345A2C}"/>
          </ac:picMkLst>
        </pc:picChg>
        <pc:picChg chg="add del mod">
          <ac:chgData name="八谷　一貴" userId="a6bb1490-e53f-47c9-b55d-1d461cb830ba" providerId="ADAL" clId="{64F0584F-FB6F-A946-AC1E-E5892DDEF5D5}" dt="2023-03-22T05:54:35.185" v="141" actId="21"/>
          <ac:picMkLst>
            <pc:docMk/>
            <pc:sldMk cId="850973169" sldId="256"/>
            <ac:picMk id="135" creationId="{59F7A8FA-B8CC-3A28-B084-9DCBC5EBA26F}"/>
          </ac:picMkLst>
        </pc:picChg>
        <pc:picChg chg="add del mod">
          <ac:chgData name="八谷　一貴" userId="a6bb1490-e53f-47c9-b55d-1d461cb830ba" providerId="ADAL" clId="{64F0584F-FB6F-A946-AC1E-E5892DDEF5D5}" dt="2023-03-22T05:54:35.185" v="141" actId="21"/>
          <ac:picMkLst>
            <pc:docMk/>
            <pc:sldMk cId="850973169" sldId="256"/>
            <ac:picMk id="136" creationId="{395242CA-5379-1B3D-7187-5335B68FFC55}"/>
          </ac:picMkLst>
        </pc:picChg>
        <pc:picChg chg="mod">
          <ac:chgData name="八谷　一貴" userId="a6bb1490-e53f-47c9-b55d-1d461cb830ba" providerId="ADAL" clId="{64F0584F-FB6F-A946-AC1E-E5892DDEF5D5}" dt="2023-03-22T05:52:56.181" v="29" actId="1035"/>
          <ac:picMkLst>
            <pc:docMk/>
            <pc:sldMk cId="850973169" sldId="256"/>
            <ac:picMk id="139" creationId="{296BAAF0-E158-C3E3-207E-67F561531428}"/>
          </ac:picMkLst>
        </pc:picChg>
        <pc:picChg chg="mod">
          <ac:chgData name="八谷　一貴" userId="a6bb1490-e53f-47c9-b55d-1d461cb830ba" providerId="ADAL" clId="{64F0584F-FB6F-A946-AC1E-E5892DDEF5D5}" dt="2023-03-22T05:52:56.181" v="29" actId="1035"/>
          <ac:picMkLst>
            <pc:docMk/>
            <pc:sldMk cId="850973169" sldId="256"/>
            <ac:picMk id="154" creationId="{D0856CE4-5746-9E0F-2B3C-419CFFC785EC}"/>
          </ac:picMkLst>
        </pc:picChg>
        <pc:picChg chg="mod">
          <ac:chgData name="八谷　一貴" userId="a6bb1490-e53f-47c9-b55d-1d461cb830ba" providerId="ADAL" clId="{64F0584F-FB6F-A946-AC1E-E5892DDEF5D5}" dt="2023-03-22T05:53:17.356" v="88" actId="1035"/>
          <ac:picMkLst>
            <pc:docMk/>
            <pc:sldMk cId="850973169" sldId="256"/>
            <ac:picMk id="162" creationId="{E098A611-730E-3761-AF16-79E4636DA501}"/>
          </ac:picMkLst>
        </pc:picChg>
        <pc:picChg chg="mod">
          <ac:chgData name="八谷　一貴" userId="a6bb1490-e53f-47c9-b55d-1d461cb830ba" providerId="ADAL" clId="{64F0584F-FB6F-A946-AC1E-E5892DDEF5D5}" dt="2023-03-22T05:53:17.356" v="88" actId="1035"/>
          <ac:picMkLst>
            <pc:docMk/>
            <pc:sldMk cId="850973169" sldId="256"/>
            <ac:picMk id="163" creationId="{1BE8612F-F8DD-6819-8714-90B2C08D43EB}"/>
          </ac:picMkLst>
        </pc:picChg>
        <pc:picChg chg="add del mod">
          <ac:chgData name="八谷　一貴" userId="a6bb1490-e53f-47c9-b55d-1d461cb830ba" providerId="ADAL" clId="{64F0584F-FB6F-A946-AC1E-E5892DDEF5D5}" dt="2023-03-22T05:54:35.185" v="141" actId="21"/>
          <ac:picMkLst>
            <pc:docMk/>
            <pc:sldMk cId="850973169" sldId="256"/>
            <ac:picMk id="164" creationId="{486AB863-B3BC-FC4A-38EE-3B007AC1FDED}"/>
          </ac:picMkLst>
        </pc:picChg>
      </pc:sldChg>
      <pc:sldChg chg="addSp delSp modSp mod">
        <pc:chgData name="八谷　一貴" userId="a6bb1490-e53f-47c9-b55d-1d461cb830ba" providerId="ADAL" clId="{64F0584F-FB6F-A946-AC1E-E5892DDEF5D5}" dt="2023-03-22T07:30:46.014" v="247" actId="1036"/>
        <pc:sldMkLst>
          <pc:docMk/>
          <pc:sldMk cId="4065429497" sldId="257"/>
        </pc:sldMkLst>
        <pc:spChg chg="del">
          <ac:chgData name="八谷　一貴" userId="a6bb1490-e53f-47c9-b55d-1d461cb830ba" providerId="ADAL" clId="{64F0584F-FB6F-A946-AC1E-E5892DDEF5D5}" dt="2023-03-22T05:52:27.053" v="1" actId="21"/>
          <ac:spMkLst>
            <pc:docMk/>
            <pc:sldMk cId="4065429497" sldId="257"/>
            <ac:spMk id="14" creationId="{FF3D023A-E644-36C5-615D-AFF8BE88D8DB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36" creationId="{90EC3330-68AA-420B-2927-E5E356741C37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37" creationId="{961C8CD7-DDA9-EE0A-336F-4F8A6A1DED40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38" creationId="{8D33715F-9F49-8176-9038-DB613C6874D7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40" creationId="{EE222E86-A85D-AF3D-BED3-C6C3BC805D18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41" creationId="{F0A5E2A5-5BD9-E323-56FA-4F4F2EA09054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44" creationId="{303F4F52-832B-7DBD-A702-49C091160840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45" creationId="{B8B8626C-3567-569E-27D7-2C9E13E13328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46" creationId="{6B132EA5-4F31-A9A2-627A-FA160F4FB3DB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1" creationId="{197A94AC-EBF5-5A0B-D410-52B3D868DBB1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2" creationId="{6FBB7315-C58E-6DFF-3122-460FFF33C0D4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3" creationId="{C6042FC9-0FC9-5435-2DBA-D946507006AE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5" creationId="{64D8D0C4-C493-BAC9-BA6D-AE8F22077DA4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6" creationId="{A570211C-0902-9E08-FDC2-71B0F310C17A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7" creationId="{B5EAAAC5-F1BC-9324-BBAF-BE0DAB7EBCD2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8" creationId="{7ADF5FB7-D7F5-BC91-4985-6780BF40EB60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59" creationId="{D1CEC6CA-22B7-EBC3-6AC0-B1904CADF0F2}"/>
          </ac:spMkLst>
        </pc:spChg>
        <pc:spChg chg="mod">
          <ac:chgData name="八谷　一貴" userId="a6bb1490-e53f-47c9-b55d-1d461cb830ba" providerId="ADAL" clId="{64F0584F-FB6F-A946-AC1E-E5892DDEF5D5}" dt="2023-03-22T07:30:46.014" v="247" actId="1036"/>
          <ac:spMkLst>
            <pc:docMk/>
            <pc:sldMk cId="4065429497" sldId="257"/>
            <ac:spMk id="64" creationId="{3A0CF98C-EC11-AA09-3181-7B9B17A673DE}"/>
          </ac:spMkLst>
        </pc:spChg>
        <pc:spChg chg="del">
          <ac:chgData name="八谷　一貴" userId="a6bb1490-e53f-47c9-b55d-1d461cb830ba" providerId="ADAL" clId="{64F0584F-FB6F-A946-AC1E-E5892DDEF5D5}" dt="2023-03-22T05:52:27.053" v="1" actId="21"/>
          <ac:spMkLst>
            <pc:docMk/>
            <pc:sldMk cId="4065429497" sldId="257"/>
            <ac:spMk id="67" creationId="{E65BDC3C-8A73-8010-179D-36F5FBD8A8FC}"/>
          </ac:spMkLst>
        </pc:spChg>
        <pc:spChg chg="add del mod">
          <ac:chgData name="八谷　一貴" userId="a6bb1490-e53f-47c9-b55d-1d461cb830ba" providerId="ADAL" clId="{64F0584F-FB6F-A946-AC1E-E5892DDEF5D5}" dt="2023-03-22T07:30:15.828" v="231" actId="478"/>
          <ac:spMkLst>
            <pc:docMk/>
            <pc:sldMk cId="4065429497" sldId="257"/>
            <ac:spMk id="68" creationId="{6779E772-9570-A629-F994-485DEA45B03D}"/>
          </ac:spMkLst>
        </pc:spChg>
        <pc:spChg chg="del">
          <ac:chgData name="八谷　一貴" userId="a6bb1490-e53f-47c9-b55d-1d461cb830ba" providerId="ADAL" clId="{64F0584F-FB6F-A946-AC1E-E5892DDEF5D5}" dt="2023-03-22T05:52:27.053" v="1" actId="21"/>
          <ac:spMkLst>
            <pc:docMk/>
            <pc:sldMk cId="4065429497" sldId="257"/>
            <ac:spMk id="70" creationId="{92AF560C-13F0-432C-64BE-E759100EDBF1}"/>
          </ac:spMkLst>
        </pc:spChg>
        <pc:spChg chg="del">
          <ac:chgData name="八谷　一貴" userId="a6bb1490-e53f-47c9-b55d-1d461cb830ba" providerId="ADAL" clId="{64F0584F-FB6F-A946-AC1E-E5892DDEF5D5}" dt="2023-03-22T05:52:27.053" v="1" actId="21"/>
          <ac:spMkLst>
            <pc:docMk/>
            <pc:sldMk cId="4065429497" sldId="257"/>
            <ac:spMk id="71" creationId="{6CA6C07E-51B5-468B-5A80-EDB6C65B4C07}"/>
          </ac:spMkLst>
        </pc:spChg>
        <pc:spChg chg="del">
          <ac:chgData name="八谷　一貴" userId="a6bb1490-e53f-47c9-b55d-1d461cb830ba" providerId="ADAL" clId="{64F0584F-FB6F-A946-AC1E-E5892DDEF5D5}" dt="2023-03-22T05:52:27.053" v="1" actId="21"/>
          <ac:spMkLst>
            <pc:docMk/>
            <pc:sldMk cId="4065429497" sldId="257"/>
            <ac:spMk id="72" creationId="{F599FC19-C28F-3DDD-852F-6422ACD9CF9C}"/>
          </ac:spMkLst>
        </pc:spChg>
        <pc:spChg chg="del">
          <ac:chgData name="八谷　一貴" userId="a6bb1490-e53f-47c9-b55d-1d461cb830ba" providerId="ADAL" clId="{64F0584F-FB6F-A946-AC1E-E5892DDEF5D5}" dt="2023-03-22T05:52:27.053" v="1" actId="21"/>
          <ac:spMkLst>
            <pc:docMk/>
            <pc:sldMk cId="4065429497" sldId="257"/>
            <ac:spMk id="73" creationId="{6C166257-6903-4E16-9162-7E297C28B902}"/>
          </ac:spMkLst>
        </pc:spChg>
        <pc:spChg chg="add mod">
          <ac:chgData name="八谷　一貴" userId="a6bb1490-e53f-47c9-b55d-1d461cb830ba" providerId="ADAL" clId="{64F0584F-FB6F-A946-AC1E-E5892DDEF5D5}" dt="2023-03-22T07:30:40.360" v="234" actId="1076"/>
          <ac:spMkLst>
            <pc:docMk/>
            <pc:sldMk cId="4065429497" sldId="257"/>
            <ac:spMk id="86" creationId="{D62351B7-7DBC-8CA4-7218-1514CDF499FC}"/>
          </ac:spMkLst>
        </pc:spChg>
        <pc:spChg chg="add mod">
          <ac:chgData name="八谷　一貴" userId="a6bb1490-e53f-47c9-b55d-1d461cb830ba" providerId="ADAL" clId="{64F0584F-FB6F-A946-AC1E-E5892DDEF5D5}" dt="2023-03-22T07:30:40.360" v="234" actId="1076"/>
          <ac:spMkLst>
            <pc:docMk/>
            <pc:sldMk cId="4065429497" sldId="257"/>
            <ac:spMk id="87" creationId="{A47A0C2E-6FF8-5E22-B00F-F89A37A39C3A}"/>
          </ac:spMkLst>
        </pc:spChg>
        <pc:spChg chg="add mod">
          <ac:chgData name="八谷　一貴" userId="a6bb1490-e53f-47c9-b55d-1d461cb830ba" providerId="ADAL" clId="{64F0584F-FB6F-A946-AC1E-E5892DDEF5D5}" dt="2023-03-22T07:30:40.360" v="234" actId="1076"/>
          <ac:spMkLst>
            <pc:docMk/>
            <pc:sldMk cId="4065429497" sldId="257"/>
            <ac:spMk id="88" creationId="{8D29E0A5-EA0E-D707-B6A8-BCA54AA1A450}"/>
          </ac:spMkLst>
        </pc:spChg>
        <pc:spChg chg="add mod">
          <ac:chgData name="八谷　一貴" userId="a6bb1490-e53f-47c9-b55d-1d461cb830ba" providerId="ADAL" clId="{64F0584F-FB6F-A946-AC1E-E5892DDEF5D5}" dt="2023-03-22T07:30:40.360" v="234" actId="1076"/>
          <ac:spMkLst>
            <pc:docMk/>
            <pc:sldMk cId="4065429497" sldId="257"/>
            <ac:spMk id="89" creationId="{A311B4F2-CDD2-23EF-3552-A58A169D1983}"/>
          </ac:spMkLst>
        </pc:spChg>
        <pc:grpChg chg="mod">
          <ac:chgData name="八谷　一貴" userId="a6bb1490-e53f-47c9-b55d-1d461cb830ba" providerId="ADAL" clId="{64F0584F-FB6F-A946-AC1E-E5892DDEF5D5}" dt="2023-03-22T07:30:46.014" v="247" actId="1036"/>
          <ac:grpSpMkLst>
            <pc:docMk/>
            <pc:sldMk cId="4065429497" sldId="257"/>
            <ac:grpSpMk id="47" creationId="{79574464-3817-E0DB-B77C-2EACA7DC47B5}"/>
          </ac:grpSpMkLst>
        </pc:grpChg>
        <pc:graphicFrameChg chg="mod">
          <ac:chgData name="八谷　一貴" userId="a6bb1490-e53f-47c9-b55d-1d461cb830ba" providerId="ADAL" clId="{64F0584F-FB6F-A946-AC1E-E5892DDEF5D5}" dt="2023-03-22T07:30:46.014" v="247" actId="1036"/>
          <ac:graphicFrameMkLst>
            <pc:docMk/>
            <pc:sldMk cId="4065429497" sldId="257"/>
            <ac:graphicFrameMk id="43" creationId="{61E9ADE8-835A-D582-D15D-F7A2643B6A59}"/>
          </ac:graphicFrameMkLst>
        </pc:graphicFrameChg>
        <pc:graphicFrameChg chg="mod">
          <ac:chgData name="八谷　一貴" userId="a6bb1490-e53f-47c9-b55d-1d461cb830ba" providerId="ADAL" clId="{64F0584F-FB6F-A946-AC1E-E5892DDEF5D5}" dt="2023-03-22T07:30:46.014" v="247" actId="1036"/>
          <ac:graphicFrameMkLst>
            <pc:docMk/>
            <pc:sldMk cId="4065429497" sldId="257"/>
            <ac:graphicFrameMk id="63" creationId="{A45F871C-F26B-D14F-87E6-DFFCBA74D35D}"/>
          </ac:graphicFrameMkLst>
        </pc:graphicFrameChg>
        <pc:picChg chg="mod">
          <ac:chgData name="八谷　一貴" userId="a6bb1490-e53f-47c9-b55d-1d461cb830ba" providerId="ADAL" clId="{64F0584F-FB6F-A946-AC1E-E5892DDEF5D5}" dt="2023-03-22T07:30:46.014" v="247" actId="1036"/>
          <ac:picMkLst>
            <pc:docMk/>
            <pc:sldMk cId="4065429497" sldId="257"/>
            <ac:picMk id="39" creationId="{7BF53783-D395-461D-90E5-77C9EA3916E1}"/>
          </ac:picMkLst>
        </pc:picChg>
        <pc:picChg chg="mod">
          <ac:chgData name="八谷　一貴" userId="a6bb1490-e53f-47c9-b55d-1d461cb830ba" providerId="ADAL" clId="{64F0584F-FB6F-A946-AC1E-E5892DDEF5D5}" dt="2023-03-22T07:30:46.014" v="247" actId="1036"/>
          <ac:picMkLst>
            <pc:docMk/>
            <pc:sldMk cId="4065429497" sldId="257"/>
            <ac:picMk id="42" creationId="{3E7008E8-B735-C465-5668-5F9C6901AF19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74" creationId="{94E94A0D-B6AD-0637-7EDC-2080EBFF4789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75" creationId="{A30A71A2-0752-C7C0-B740-DA18A0FD6B0C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76" creationId="{B455117A-10A9-B913-FBCB-02BE464F1A7A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77" creationId="{0214CECC-3AC7-CAC2-85F9-1D4428C4330C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78" creationId="{5464A9E2-E81F-9C45-6843-560C076BF3E7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79" creationId="{26E3CE5A-C428-C6FF-FB08-FBB21A54D4CA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80" creationId="{28E382AA-D3F9-70F8-3E78-5C15FA522251}"/>
          </ac:picMkLst>
        </pc:picChg>
        <pc:picChg chg="del">
          <ac:chgData name="八谷　一貴" userId="a6bb1490-e53f-47c9-b55d-1d461cb830ba" providerId="ADAL" clId="{64F0584F-FB6F-A946-AC1E-E5892DDEF5D5}" dt="2023-03-22T05:52:27.053" v="1" actId="21"/>
          <ac:picMkLst>
            <pc:docMk/>
            <pc:sldMk cId="4065429497" sldId="257"/>
            <ac:picMk id="81" creationId="{1CDFE0AF-4BBD-B248-4E59-41585E4DB4F4}"/>
          </ac:picMkLst>
        </pc:picChg>
        <pc:picChg chg="add mod">
          <ac:chgData name="八谷　一貴" userId="a6bb1490-e53f-47c9-b55d-1d461cb830ba" providerId="ADAL" clId="{64F0584F-FB6F-A946-AC1E-E5892DDEF5D5}" dt="2023-03-22T07:30:40.360" v="234" actId="1076"/>
          <ac:picMkLst>
            <pc:docMk/>
            <pc:sldMk cId="4065429497" sldId="257"/>
            <ac:picMk id="82" creationId="{F96B6A46-BC84-7FAA-0169-9AA9D77CC553}"/>
          </ac:picMkLst>
        </pc:picChg>
        <pc:picChg chg="add mod">
          <ac:chgData name="八谷　一貴" userId="a6bb1490-e53f-47c9-b55d-1d461cb830ba" providerId="ADAL" clId="{64F0584F-FB6F-A946-AC1E-E5892DDEF5D5}" dt="2023-03-22T07:30:40.360" v="234" actId="1076"/>
          <ac:picMkLst>
            <pc:docMk/>
            <pc:sldMk cId="4065429497" sldId="257"/>
            <ac:picMk id="83" creationId="{9F9AEF12-811D-24F7-E77E-9E5B09D4E9C0}"/>
          </ac:picMkLst>
        </pc:picChg>
        <pc:picChg chg="add mod">
          <ac:chgData name="八谷　一貴" userId="a6bb1490-e53f-47c9-b55d-1d461cb830ba" providerId="ADAL" clId="{64F0584F-FB6F-A946-AC1E-E5892DDEF5D5}" dt="2023-03-22T07:30:40.360" v="234" actId="1076"/>
          <ac:picMkLst>
            <pc:docMk/>
            <pc:sldMk cId="4065429497" sldId="257"/>
            <ac:picMk id="84" creationId="{58270337-4723-AC52-0165-06E6408134A0}"/>
          </ac:picMkLst>
        </pc:picChg>
        <pc:picChg chg="add mod">
          <ac:chgData name="八谷　一貴" userId="a6bb1490-e53f-47c9-b55d-1d461cb830ba" providerId="ADAL" clId="{64F0584F-FB6F-A946-AC1E-E5892DDEF5D5}" dt="2023-03-22T07:30:40.360" v="234" actId="1076"/>
          <ac:picMkLst>
            <pc:docMk/>
            <pc:sldMk cId="4065429497" sldId="257"/>
            <ac:picMk id="85" creationId="{6CEDEF24-D13B-1B0E-7B1A-110BC36EFEC7}"/>
          </ac:picMkLst>
        </pc:picChg>
      </pc:sldChg>
      <pc:sldChg chg="addSp delSp modSp mod">
        <pc:chgData name="八谷　一貴" userId="a6bb1490-e53f-47c9-b55d-1d461cb830ba" providerId="ADAL" clId="{64F0584F-FB6F-A946-AC1E-E5892DDEF5D5}" dt="2023-03-23T02:30:07.842" v="557" actId="1076"/>
        <pc:sldMkLst>
          <pc:docMk/>
          <pc:sldMk cId="2442647023" sldId="263"/>
        </pc:sldMkLst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4" creationId="{FE78F5FF-AE76-9916-09EA-15C5CFAE2ED8}"/>
          </ac:spMkLst>
        </pc:spChg>
        <pc:spChg chg="mod">
          <ac:chgData name="八谷　一貴" userId="a6bb1490-e53f-47c9-b55d-1d461cb830ba" providerId="ADAL" clId="{64F0584F-FB6F-A946-AC1E-E5892DDEF5D5}" dt="2023-03-23T02:05:04.139" v="248" actId="1076"/>
          <ac:spMkLst>
            <pc:docMk/>
            <pc:sldMk cId="2442647023" sldId="263"/>
            <ac:spMk id="6" creationId="{6464BC8C-A1A8-9C1F-B6F8-FDAAE88AD4BD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7" creationId="{42473FA0-32FC-CEB2-F5AE-4B31E272919B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8" creationId="{C86DB2BA-8E14-4627-D9F1-06D8DC5294AC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9" creationId="{A1068964-A7F6-ADE9-70D6-7189CEDBB5CE}"/>
          </ac:spMkLst>
        </pc:spChg>
        <pc:spChg chg="mod">
          <ac:chgData name="八谷　一貴" userId="a6bb1490-e53f-47c9-b55d-1d461cb830ba" providerId="ADAL" clId="{64F0584F-FB6F-A946-AC1E-E5892DDEF5D5}" dt="2023-03-23T02:30:07.842" v="557" actId="1076"/>
          <ac:spMkLst>
            <pc:docMk/>
            <pc:sldMk cId="2442647023" sldId="263"/>
            <ac:spMk id="10" creationId="{6ABD3F23-17A1-8188-7537-8A0A1E4FC8E5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1" creationId="{F7741BCF-C0F2-61DE-B85C-0FECC0A92D88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2" creationId="{D0176EC0-DDBF-6A7A-80E5-A68BB8023BBA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3" creationId="{DF862299-C174-6BD3-98A5-365667456564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4" creationId="{ED29C4F9-F2BF-2909-52C6-357D9DD605C2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5" creationId="{6A21BE70-8450-8504-8E75-DBCF22C5FB7B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6" creationId="{A72637E0-48B4-C1D2-5560-1E30957A01E6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7" creationId="{4EB1376E-09E5-2E51-E574-29C3CCB57B00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8" creationId="{54648DCD-6033-ACD9-FA3D-458B2B0545EF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19" creationId="{E4CBE80D-6A63-A57C-9EF6-5AF3193D1772}"/>
          </ac:spMkLst>
        </pc:spChg>
        <pc:spChg chg="mod">
          <ac:chgData name="八谷　一貴" userId="a6bb1490-e53f-47c9-b55d-1d461cb830ba" providerId="ADAL" clId="{64F0584F-FB6F-A946-AC1E-E5892DDEF5D5}" dt="2023-03-23T02:06:18.494" v="260" actId="20577"/>
          <ac:spMkLst>
            <pc:docMk/>
            <pc:sldMk cId="2442647023" sldId="263"/>
            <ac:spMk id="22" creationId="{3860A4DA-B881-6694-188A-FC388B9DC08C}"/>
          </ac:spMkLst>
        </pc:spChg>
        <pc:spChg chg="mod">
          <ac:chgData name="八谷　一貴" userId="a6bb1490-e53f-47c9-b55d-1d461cb830ba" providerId="ADAL" clId="{64F0584F-FB6F-A946-AC1E-E5892DDEF5D5}" dt="2023-03-23T02:06:11.176" v="257" actId="1076"/>
          <ac:spMkLst>
            <pc:docMk/>
            <pc:sldMk cId="2442647023" sldId="263"/>
            <ac:spMk id="23" creationId="{F77AEFE7-55B8-03E5-ACB5-DB8C4672021B}"/>
          </ac:spMkLst>
        </pc:spChg>
        <pc:spChg chg="mod">
          <ac:chgData name="八谷　一貴" userId="a6bb1490-e53f-47c9-b55d-1d461cb830ba" providerId="ADAL" clId="{64F0584F-FB6F-A946-AC1E-E5892DDEF5D5}" dt="2023-03-23T02:06:11.176" v="257" actId="1076"/>
          <ac:spMkLst>
            <pc:docMk/>
            <pc:sldMk cId="2442647023" sldId="263"/>
            <ac:spMk id="24" creationId="{DF135F7E-D0E3-9B81-2F2A-45D1AE8B813B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26" creationId="{51A7431F-16F1-3CE5-08FC-6618F31C421D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27" creationId="{11C67CD3-EFAA-8D62-C13A-8B894057E4DE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28" creationId="{8C3FD4EA-9803-608E-B907-BBA74B4CD9F2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29" creationId="{F0AE0325-9B2F-A713-BC54-BC023245AB89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30" creationId="{DB252697-566E-32FB-8B8B-8776047B3C2D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31" creationId="{5117122F-CA8E-D261-32F5-91059A67F178}"/>
          </ac:spMkLst>
        </pc:spChg>
        <pc:spChg chg="mod">
          <ac:chgData name="八谷　一貴" userId="a6bb1490-e53f-47c9-b55d-1d461cb830ba" providerId="ADAL" clId="{64F0584F-FB6F-A946-AC1E-E5892DDEF5D5}" dt="2023-03-23T02:06:11.176" v="257" actId="1076"/>
          <ac:spMkLst>
            <pc:docMk/>
            <pc:sldMk cId="2442647023" sldId="263"/>
            <ac:spMk id="34" creationId="{3A09539E-3D88-69C1-C2D1-18E6F7ECAE33}"/>
          </ac:spMkLst>
        </pc:spChg>
        <pc:spChg chg="mod">
          <ac:chgData name="八谷　一貴" userId="a6bb1490-e53f-47c9-b55d-1d461cb830ba" providerId="ADAL" clId="{64F0584F-FB6F-A946-AC1E-E5892DDEF5D5}" dt="2023-03-23T02:30:03.776" v="556" actId="1076"/>
          <ac:spMkLst>
            <pc:docMk/>
            <pc:sldMk cId="2442647023" sldId="263"/>
            <ac:spMk id="35" creationId="{A7828BF1-355F-0093-A2CD-B812952D267C}"/>
          </ac:spMkLst>
        </pc:spChg>
        <pc:spChg chg="mod">
          <ac:chgData name="八谷　一貴" userId="a6bb1490-e53f-47c9-b55d-1d461cb830ba" providerId="ADAL" clId="{64F0584F-FB6F-A946-AC1E-E5892DDEF5D5}" dt="2023-03-23T02:30:03.776" v="556" actId="1076"/>
          <ac:spMkLst>
            <pc:docMk/>
            <pc:sldMk cId="2442647023" sldId="263"/>
            <ac:spMk id="36" creationId="{2D83E425-20C9-3B1E-87FD-46AEF0255348}"/>
          </ac:spMkLst>
        </pc:spChg>
        <pc:spChg chg="mod">
          <ac:chgData name="八谷　一貴" userId="a6bb1490-e53f-47c9-b55d-1d461cb830ba" providerId="ADAL" clId="{64F0584F-FB6F-A946-AC1E-E5892DDEF5D5}" dt="2023-03-23T02:10:25.105" v="355" actId="1037"/>
          <ac:spMkLst>
            <pc:docMk/>
            <pc:sldMk cId="2442647023" sldId="263"/>
            <ac:spMk id="37" creationId="{90CBF281-2FC0-DB83-EE42-61C26747E5C5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38" creationId="{DC7AC49A-D4F6-7263-EAA3-F92AA65BDF5D}"/>
          </ac:spMkLst>
        </pc:spChg>
        <pc:spChg chg="mod">
          <ac:chgData name="八谷　一貴" userId="a6bb1490-e53f-47c9-b55d-1d461cb830ba" providerId="ADAL" clId="{64F0584F-FB6F-A946-AC1E-E5892DDEF5D5}" dt="2023-03-23T02:12:51.394" v="468" actId="1076"/>
          <ac:spMkLst>
            <pc:docMk/>
            <pc:sldMk cId="2442647023" sldId="263"/>
            <ac:spMk id="44" creationId="{0F38E93F-6D33-99F4-FB65-433CCED475A5}"/>
          </ac:spMkLst>
        </pc:spChg>
        <pc:spChg chg="mod">
          <ac:chgData name="八谷　一貴" userId="a6bb1490-e53f-47c9-b55d-1d461cb830ba" providerId="ADAL" clId="{64F0584F-FB6F-A946-AC1E-E5892DDEF5D5}" dt="2023-03-23T02:30:03.776" v="556" actId="1076"/>
          <ac:spMkLst>
            <pc:docMk/>
            <pc:sldMk cId="2442647023" sldId="263"/>
            <ac:spMk id="45" creationId="{DA91C4D2-C716-107C-6C56-AEEB192EA5B8}"/>
          </ac:spMkLst>
        </pc:spChg>
        <pc:spChg chg="add mod">
          <ac:chgData name="八谷　一貴" userId="a6bb1490-e53f-47c9-b55d-1d461cb830ba" providerId="ADAL" clId="{64F0584F-FB6F-A946-AC1E-E5892DDEF5D5}" dt="2023-03-23T02:10:35.396" v="369" actId="1037"/>
          <ac:spMkLst>
            <pc:docMk/>
            <pc:sldMk cId="2442647023" sldId="263"/>
            <ac:spMk id="46" creationId="{F964A6BD-D5B0-D3A0-4D00-6E56F539FD6C}"/>
          </ac:spMkLst>
        </pc:spChg>
        <pc:spChg chg="mod">
          <ac:chgData name="八谷　一貴" userId="a6bb1490-e53f-47c9-b55d-1d461cb830ba" providerId="ADAL" clId="{64F0584F-FB6F-A946-AC1E-E5892DDEF5D5}" dt="2023-03-23T02:05:04.139" v="248" actId="1076"/>
          <ac:spMkLst>
            <pc:docMk/>
            <pc:sldMk cId="2442647023" sldId="263"/>
            <ac:spMk id="48" creationId="{E500C224-132B-D30F-6ED6-B39001591340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49" creationId="{55B12E05-671D-9DCF-7541-92927FC1D096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50" creationId="{E1243D8E-94E7-9D10-E7D2-B2823497C828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51" creationId="{566D26C7-88E6-77DA-5D34-B98757FB356C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54" creationId="{4BA16788-A645-5CA0-F945-B96AE30EA87F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57" creationId="{BA9731AB-9588-EF29-B964-DFEB3CDF75BA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58" creationId="{B887D91D-B63B-79F5-B476-71C5D96D24CE}"/>
          </ac:spMkLst>
        </pc:spChg>
        <pc:spChg chg="mod">
          <ac:chgData name="八谷　一貴" userId="a6bb1490-e53f-47c9-b55d-1d461cb830ba" providerId="ADAL" clId="{64F0584F-FB6F-A946-AC1E-E5892DDEF5D5}" dt="2023-03-23T02:10:30.526" v="359" actId="1038"/>
          <ac:spMkLst>
            <pc:docMk/>
            <pc:sldMk cId="2442647023" sldId="263"/>
            <ac:spMk id="59" creationId="{AD1C94C4-964C-EEE6-2E61-7B42EA780917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60" creationId="{62C4BBF1-B8A3-81B4-0289-2C4375357E6E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61" creationId="{41972B15-A022-C5AC-25F5-DFCF80E64C92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63" creationId="{1DC3EC2F-5764-2259-440A-8EF97DA50841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64" creationId="{D947DA6A-0B66-6A1A-EC38-F44264DD3308}"/>
          </ac:spMkLst>
        </pc:spChg>
        <pc:spChg chg="mod">
          <ac:chgData name="八谷　一貴" userId="a6bb1490-e53f-47c9-b55d-1d461cb830ba" providerId="ADAL" clId="{64F0584F-FB6F-A946-AC1E-E5892DDEF5D5}" dt="2023-03-23T02:05:04.139" v="248" actId="1076"/>
          <ac:spMkLst>
            <pc:docMk/>
            <pc:sldMk cId="2442647023" sldId="263"/>
            <ac:spMk id="65" creationId="{41F308FE-235F-CC0B-BD21-ADA377AAD787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66" creationId="{05842027-5130-E1BD-9B8B-69BC32E76688}"/>
          </ac:spMkLst>
        </pc:spChg>
        <pc:spChg chg="mod">
          <ac:chgData name="八谷　一貴" userId="a6bb1490-e53f-47c9-b55d-1d461cb830ba" providerId="ADAL" clId="{64F0584F-FB6F-A946-AC1E-E5892DDEF5D5}" dt="2023-03-23T02:05:04.139" v="248" actId="1076"/>
          <ac:spMkLst>
            <pc:docMk/>
            <pc:sldMk cId="2442647023" sldId="263"/>
            <ac:spMk id="69" creationId="{02F7A32C-5118-9654-0FE8-1E1BE8638178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70" creationId="{219EBBC8-1E30-C304-C90A-988326770C65}"/>
          </ac:spMkLst>
        </pc:spChg>
        <pc:spChg chg="mod">
          <ac:chgData name="八谷　一貴" userId="a6bb1490-e53f-47c9-b55d-1d461cb830ba" providerId="ADAL" clId="{64F0584F-FB6F-A946-AC1E-E5892DDEF5D5}" dt="2023-03-23T02:10:30.526" v="359" actId="1038"/>
          <ac:spMkLst>
            <pc:docMk/>
            <pc:sldMk cId="2442647023" sldId="263"/>
            <ac:spMk id="71" creationId="{69BE72CA-495E-0197-2C19-F0380D0D8E7D}"/>
          </ac:spMkLst>
        </pc:spChg>
        <pc:spChg chg="mod">
          <ac:chgData name="八谷　一貴" userId="a6bb1490-e53f-47c9-b55d-1d461cb830ba" providerId="ADAL" clId="{64F0584F-FB6F-A946-AC1E-E5892DDEF5D5}" dt="2023-03-23T02:05:17.273" v="249" actId="1076"/>
          <ac:spMkLst>
            <pc:docMk/>
            <pc:sldMk cId="2442647023" sldId="263"/>
            <ac:spMk id="72" creationId="{0D3A1DCA-8B1E-8703-C10F-BF9DFCF44412}"/>
          </ac:spMkLst>
        </pc:spChg>
        <pc:spChg chg="add mod">
          <ac:chgData name="八谷　一貴" userId="a6bb1490-e53f-47c9-b55d-1d461cb830ba" providerId="ADAL" clId="{64F0584F-FB6F-A946-AC1E-E5892DDEF5D5}" dt="2023-03-23T02:11:03.665" v="406" actId="1037"/>
          <ac:spMkLst>
            <pc:docMk/>
            <pc:sldMk cId="2442647023" sldId="263"/>
            <ac:spMk id="74" creationId="{8E97DF3D-416A-7387-1CD3-958B89106A9F}"/>
          </ac:spMkLst>
        </pc:spChg>
        <pc:spChg chg="add 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75" creationId="{D24AFF60-0A58-107C-BA8B-BFD0B7D8D32F}"/>
          </ac:spMkLst>
        </pc:spChg>
        <pc:spChg chg="add del mod">
          <ac:chgData name="八谷　一貴" userId="a6bb1490-e53f-47c9-b55d-1d461cb830ba" providerId="ADAL" clId="{64F0584F-FB6F-A946-AC1E-E5892DDEF5D5}" dt="2023-03-23T02:07:28.428" v="285"/>
          <ac:spMkLst>
            <pc:docMk/>
            <pc:sldMk cId="2442647023" sldId="263"/>
            <ac:spMk id="76" creationId="{9DBFB22E-07CB-B3DD-AB43-C46763EDC644}"/>
          </ac:spMkLst>
        </pc:spChg>
        <pc:spChg chg="add del mod">
          <ac:chgData name="八谷　一貴" userId="a6bb1490-e53f-47c9-b55d-1d461cb830ba" providerId="ADAL" clId="{64F0584F-FB6F-A946-AC1E-E5892DDEF5D5}" dt="2023-03-23T02:07:28.428" v="285"/>
          <ac:spMkLst>
            <pc:docMk/>
            <pc:sldMk cId="2442647023" sldId="263"/>
            <ac:spMk id="77" creationId="{6FE9A405-6567-3846-A97C-B52AD885BB3C}"/>
          </ac:spMkLst>
        </pc:spChg>
        <pc:spChg chg="add del mod">
          <ac:chgData name="八谷　一貴" userId="a6bb1490-e53f-47c9-b55d-1d461cb830ba" providerId="ADAL" clId="{64F0584F-FB6F-A946-AC1E-E5892DDEF5D5}" dt="2023-03-23T02:07:28.428" v="285"/>
          <ac:spMkLst>
            <pc:docMk/>
            <pc:sldMk cId="2442647023" sldId="263"/>
            <ac:spMk id="78" creationId="{F8915B7B-0207-914E-8CA8-D9D7B1C3B857}"/>
          </ac:spMkLst>
        </pc:spChg>
        <pc:spChg chg="add del mod">
          <ac:chgData name="八谷　一貴" userId="a6bb1490-e53f-47c9-b55d-1d461cb830ba" providerId="ADAL" clId="{64F0584F-FB6F-A946-AC1E-E5892DDEF5D5}" dt="2023-03-23T02:07:28.428" v="285"/>
          <ac:spMkLst>
            <pc:docMk/>
            <pc:sldMk cId="2442647023" sldId="263"/>
            <ac:spMk id="79" creationId="{09BA0A7F-957C-230A-A807-D034D4D2C256}"/>
          </ac:spMkLst>
        </pc:spChg>
        <pc:spChg chg="add del mod">
          <ac:chgData name="八谷　一貴" userId="a6bb1490-e53f-47c9-b55d-1d461cb830ba" providerId="ADAL" clId="{64F0584F-FB6F-A946-AC1E-E5892DDEF5D5}" dt="2023-03-23T02:07:28.428" v="285"/>
          <ac:spMkLst>
            <pc:docMk/>
            <pc:sldMk cId="2442647023" sldId="263"/>
            <ac:spMk id="80" creationId="{6708072D-FDFC-BEBA-745C-2FAEAEEC8A69}"/>
          </ac:spMkLst>
        </pc:spChg>
        <pc:spChg chg="add del mod">
          <ac:chgData name="八谷　一貴" userId="a6bb1490-e53f-47c9-b55d-1d461cb830ba" providerId="ADAL" clId="{64F0584F-FB6F-A946-AC1E-E5892DDEF5D5}" dt="2023-03-23T02:07:28.428" v="285"/>
          <ac:spMkLst>
            <pc:docMk/>
            <pc:sldMk cId="2442647023" sldId="263"/>
            <ac:spMk id="83" creationId="{A4600341-FDF6-9492-113A-486F3F11DABF}"/>
          </ac:spMkLst>
        </pc:spChg>
        <pc:spChg chg="mod">
          <ac:chgData name="八谷　一貴" userId="a6bb1490-e53f-47c9-b55d-1d461cb830ba" providerId="ADAL" clId="{64F0584F-FB6F-A946-AC1E-E5892DDEF5D5}" dt="2023-03-23T02:10:30.526" v="359" actId="1038"/>
          <ac:spMkLst>
            <pc:docMk/>
            <pc:sldMk cId="2442647023" sldId="263"/>
            <ac:spMk id="84" creationId="{B5D0A62D-881B-B16C-1BF3-1EFF98BA9808}"/>
          </ac:spMkLst>
        </pc:spChg>
        <pc:spChg chg="mod">
          <ac:chgData name="八谷　一貴" userId="a6bb1490-e53f-47c9-b55d-1d461cb830ba" providerId="ADAL" clId="{64F0584F-FB6F-A946-AC1E-E5892DDEF5D5}" dt="2023-03-23T02:10:30.526" v="359" actId="1038"/>
          <ac:spMkLst>
            <pc:docMk/>
            <pc:sldMk cId="2442647023" sldId="263"/>
            <ac:spMk id="85" creationId="{30700CB5-3474-F67D-4DDB-16597464D5EA}"/>
          </ac:spMkLst>
        </pc:spChg>
        <pc:spChg chg="mod">
          <ac:chgData name="八谷　一貴" userId="a6bb1490-e53f-47c9-b55d-1d461cb830ba" providerId="ADAL" clId="{64F0584F-FB6F-A946-AC1E-E5892DDEF5D5}" dt="2023-03-23T02:10:30.526" v="359" actId="1038"/>
          <ac:spMkLst>
            <pc:docMk/>
            <pc:sldMk cId="2442647023" sldId="263"/>
            <ac:spMk id="86" creationId="{15D75E5F-E9FF-0C7E-3B94-4B596450BEBC}"/>
          </ac:spMkLst>
        </pc:spChg>
        <pc:spChg chg="mod">
          <ac:chgData name="八谷　一貴" userId="a6bb1490-e53f-47c9-b55d-1d461cb830ba" providerId="ADAL" clId="{64F0584F-FB6F-A946-AC1E-E5892DDEF5D5}" dt="2023-03-23T02:10:30.526" v="359" actId="1038"/>
          <ac:spMkLst>
            <pc:docMk/>
            <pc:sldMk cId="2442647023" sldId="263"/>
            <ac:spMk id="87" creationId="{439DD156-21FA-47C2-4AE4-253664DB15F9}"/>
          </ac:spMkLst>
        </pc:spChg>
        <pc:spChg chg="mod">
          <ac:chgData name="八谷　一貴" userId="a6bb1490-e53f-47c9-b55d-1d461cb830ba" providerId="ADAL" clId="{64F0584F-FB6F-A946-AC1E-E5892DDEF5D5}" dt="2023-03-23T02:10:42.156" v="376" actId="1037"/>
          <ac:spMkLst>
            <pc:docMk/>
            <pc:sldMk cId="2442647023" sldId="263"/>
            <ac:spMk id="88" creationId="{52B5BFFC-5BB4-7F64-7CA7-5F433A1A0392}"/>
          </ac:spMkLst>
        </pc:spChg>
        <pc:spChg chg="mod">
          <ac:chgData name="八谷　一貴" userId="a6bb1490-e53f-47c9-b55d-1d461cb830ba" providerId="ADAL" clId="{64F0584F-FB6F-A946-AC1E-E5892DDEF5D5}" dt="2023-03-23T02:10:58.287" v="389" actId="1037"/>
          <ac:spMkLst>
            <pc:docMk/>
            <pc:sldMk cId="2442647023" sldId="263"/>
            <ac:spMk id="89" creationId="{597814CB-F250-C645-4C25-BC3AFF635F3E}"/>
          </ac:spMkLst>
        </pc:spChg>
        <pc:spChg chg="mod">
          <ac:chgData name="八谷　一貴" userId="a6bb1490-e53f-47c9-b55d-1d461cb830ba" providerId="ADAL" clId="{64F0584F-FB6F-A946-AC1E-E5892DDEF5D5}" dt="2023-03-23T02:10:58.287" v="389" actId="1037"/>
          <ac:spMkLst>
            <pc:docMk/>
            <pc:sldMk cId="2442647023" sldId="263"/>
            <ac:spMk id="90" creationId="{11A4762A-960D-DC8E-DAEB-677B0D77E487}"/>
          </ac:spMkLst>
        </pc:spChg>
        <pc:spChg chg="mod">
          <ac:chgData name="八谷　一貴" userId="a6bb1490-e53f-47c9-b55d-1d461cb830ba" providerId="ADAL" clId="{64F0584F-FB6F-A946-AC1E-E5892DDEF5D5}" dt="2023-03-23T02:10:58.287" v="389" actId="1037"/>
          <ac:spMkLst>
            <pc:docMk/>
            <pc:sldMk cId="2442647023" sldId="263"/>
            <ac:spMk id="91" creationId="{1A5F9A57-0B71-95A6-ECB9-7D4526832CE1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92" creationId="{8B96D53E-E6A3-B958-5368-6BDE78356399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93" creationId="{293BD595-9F19-424F-1FDE-26B584AA91B6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94" creationId="{1C0B5A14-D34C-FC55-48A5-571C19F7101E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95" creationId="{A4029AAF-EF36-F97C-667B-40911C2B04A5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96" creationId="{59450DB2-A3F4-93FD-47C8-41BA7C791810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97" creationId="{DC56494B-8CC3-E735-9AA3-6CCECA12AFC7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98" creationId="{9FBBC120-BAEA-F29F-5428-7098F3E6FC52}"/>
          </ac:spMkLst>
        </pc:spChg>
        <pc:spChg chg="mod">
          <ac:chgData name="八谷　一貴" userId="a6bb1490-e53f-47c9-b55d-1d461cb830ba" providerId="ADAL" clId="{64F0584F-FB6F-A946-AC1E-E5892DDEF5D5}" dt="2023-03-23T02:13:01.220" v="479" actId="1038"/>
          <ac:spMkLst>
            <pc:docMk/>
            <pc:sldMk cId="2442647023" sldId="263"/>
            <ac:spMk id="99" creationId="{091C24E9-3BDB-BC4F-E656-FCD9F202FA72}"/>
          </ac:spMkLst>
        </pc:spChg>
        <pc:spChg chg="mod">
          <ac:chgData name="八谷　一貴" userId="a6bb1490-e53f-47c9-b55d-1d461cb830ba" providerId="ADAL" clId="{64F0584F-FB6F-A946-AC1E-E5892DDEF5D5}" dt="2023-03-23T02:13:01.220" v="479" actId="1038"/>
          <ac:spMkLst>
            <pc:docMk/>
            <pc:sldMk cId="2442647023" sldId="263"/>
            <ac:spMk id="101" creationId="{FE64E191-5C5E-A991-BE80-0618D34A367D}"/>
          </ac:spMkLst>
        </pc:spChg>
        <pc:spChg chg="mod">
          <ac:chgData name="八谷　一貴" userId="a6bb1490-e53f-47c9-b55d-1d461cb830ba" providerId="ADAL" clId="{64F0584F-FB6F-A946-AC1E-E5892DDEF5D5}" dt="2023-03-23T02:13:01.220" v="479" actId="1038"/>
          <ac:spMkLst>
            <pc:docMk/>
            <pc:sldMk cId="2442647023" sldId="263"/>
            <ac:spMk id="102" creationId="{A872CE0B-950E-F9B4-C7E1-F9CB48073854}"/>
          </ac:spMkLst>
        </pc:spChg>
        <pc:spChg chg="mod">
          <ac:chgData name="八谷　一貴" userId="a6bb1490-e53f-47c9-b55d-1d461cb830ba" providerId="ADAL" clId="{64F0584F-FB6F-A946-AC1E-E5892DDEF5D5}" dt="2023-03-23T02:07:24.316" v="284"/>
          <ac:spMkLst>
            <pc:docMk/>
            <pc:sldMk cId="2442647023" sldId="263"/>
            <ac:spMk id="103" creationId="{F5F89A15-3BD6-D1D6-3DD3-35B2023F3702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107" creationId="{A6B04B54-2891-0DCD-8F56-FF00614A5BA7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108" creationId="{83FF0B0D-9C3A-6DCF-C2A1-46A5DFBB849C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109" creationId="{69E70E91-723F-54CB-A4A1-CBF006EDFAB2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110" creationId="{3E98E2D3-6001-4975-1E9C-2E91E5E7AD36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111" creationId="{32434170-A4D9-1F37-F43D-FE525EBE8EAA}"/>
          </ac:spMkLst>
        </pc:spChg>
        <pc:spChg chg="mod">
          <ac:chgData name="八谷　一貴" userId="a6bb1490-e53f-47c9-b55d-1d461cb830ba" providerId="ADAL" clId="{64F0584F-FB6F-A946-AC1E-E5892DDEF5D5}" dt="2023-03-23T02:07:24.316" v="284"/>
          <ac:spMkLst>
            <pc:docMk/>
            <pc:sldMk cId="2442647023" sldId="263"/>
            <ac:spMk id="113" creationId="{B262550E-2046-A274-9853-651F0A8A2AE9}"/>
          </ac:spMkLst>
        </pc:spChg>
        <pc:spChg chg="mod">
          <ac:chgData name="八谷　一貴" userId="a6bb1490-e53f-47c9-b55d-1d461cb830ba" providerId="ADAL" clId="{64F0584F-FB6F-A946-AC1E-E5892DDEF5D5}" dt="2023-03-23T02:07:24.316" v="284"/>
          <ac:spMkLst>
            <pc:docMk/>
            <pc:sldMk cId="2442647023" sldId="263"/>
            <ac:spMk id="116" creationId="{A3046FF4-2391-1058-9B12-9EC7E868506C}"/>
          </ac:spMkLst>
        </pc:spChg>
        <pc:spChg chg="mod">
          <ac:chgData name="八谷　一貴" userId="a6bb1490-e53f-47c9-b55d-1d461cb830ba" providerId="ADAL" clId="{64F0584F-FB6F-A946-AC1E-E5892DDEF5D5}" dt="2023-03-23T02:07:24.316" v="284"/>
          <ac:spMkLst>
            <pc:docMk/>
            <pc:sldMk cId="2442647023" sldId="263"/>
            <ac:spMk id="119" creationId="{B1B040CF-6DD5-8F09-BABA-618255ADF88B}"/>
          </ac:spMkLst>
        </pc:spChg>
        <pc:spChg chg="add del mod">
          <ac:chgData name="八谷　一貴" userId="a6bb1490-e53f-47c9-b55d-1d461cb830ba" providerId="ADAL" clId="{64F0584F-FB6F-A946-AC1E-E5892DDEF5D5}" dt="2023-03-23T02:07:28.428" v="285"/>
          <ac:spMkLst>
            <pc:docMk/>
            <pc:sldMk cId="2442647023" sldId="263"/>
            <ac:spMk id="121" creationId="{D51FAFBE-CDD9-A359-E6C3-6065AFE4AAE2}"/>
          </ac:spMkLst>
        </pc:spChg>
        <pc:spChg chg="add del mod">
          <ac:chgData name="八谷　一貴" userId="a6bb1490-e53f-47c9-b55d-1d461cb830ba" providerId="ADAL" clId="{64F0584F-FB6F-A946-AC1E-E5892DDEF5D5}" dt="2023-03-23T02:09:11.108" v="317" actId="478"/>
          <ac:spMkLst>
            <pc:docMk/>
            <pc:sldMk cId="2442647023" sldId="263"/>
            <ac:spMk id="122" creationId="{6F227EFA-9E7D-8C76-FCC4-ED80DB43AE12}"/>
          </ac:spMkLst>
        </pc:spChg>
        <pc:spChg chg="add del mod">
          <ac:chgData name="八谷　一貴" userId="a6bb1490-e53f-47c9-b55d-1d461cb830ba" providerId="ADAL" clId="{64F0584F-FB6F-A946-AC1E-E5892DDEF5D5}" dt="2023-03-23T02:07:46.284" v="293" actId="478"/>
          <ac:spMkLst>
            <pc:docMk/>
            <pc:sldMk cId="2442647023" sldId="263"/>
            <ac:spMk id="123" creationId="{9F2A412F-DA80-0C61-65BB-A5F552B0617F}"/>
          </ac:spMkLst>
        </pc:spChg>
        <pc:spChg chg="add del mod">
          <ac:chgData name="八谷　一貴" userId="a6bb1490-e53f-47c9-b55d-1d461cb830ba" providerId="ADAL" clId="{64F0584F-FB6F-A946-AC1E-E5892DDEF5D5}" dt="2023-03-23T02:07:43.221" v="292" actId="478"/>
          <ac:spMkLst>
            <pc:docMk/>
            <pc:sldMk cId="2442647023" sldId="263"/>
            <ac:spMk id="124" creationId="{9AD1D55C-225A-9259-C979-092EF40B7A0E}"/>
          </ac:spMkLst>
        </pc:spChg>
        <pc:spChg chg="add mod">
          <ac:chgData name="八谷　一貴" userId="a6bb1490-e53f-47c9-b55d-1d461cb830ba" providerId="ADAL" clId="{64F0584F-FB6F-A946-AC1E-E5892DDEF5D5}" dt="2023-03-23T02:13:25.456" v="554" actId="1076"/>
          <ac:spMkLst>
            <pc:docMk/>
            <pc:sldMk cId="2442647023" sldId="263"/>
            <ac:spMk id="125" creationId="{927279A7-9716-C609-072A-88036C545D6B}"/>
          </ac:spMkLst>
        </pc:spChg>
        <pc:spChg chg="add mod">
          <ac:chgData name="八谷　一貴" userId="a6bb1490-e53f-47c9-b55d-1d461cb830ba" providerId="ADAL" clId="{64F0584F-FB6F-A946-AC1E-E5892DDEF5D5}" dt="2023-03-23T02:13:25.456" v="554" actId="1076"/>
          <ac:spMkLst>
            <pc:docMk/>
            <pc:sldMk cId="2442647023" sldId="263"/>
            <ac:spMk id="126" creationId="{A7EE1540-C0A3-B9E9-E98C-F32EE7CE966E}"/>
          </ac:spMkLst>
        </pc:spChg>
        <pc:spChg chg="add del mod">
          <ac:chgData name="八谷　一貴" userId="a6bb1490-e53f-47c9-b55d-1d461cb830ba" providerId="ADAL" clId="{64F0584F-FB6F-A946-AC1E-E5892DDEF5D5}" dt="2023-03-23T02:09:12.081" v="318" actId="478"/>
          <ac:spMkLst>
            <pc:docMk/>
            <pc:sldMk cId="2442647023" sldId="263"/>
            <ac:spMk id="129" creationId="{858FCC49-19DD-4C56-2513-EA8CB5CFD4BE}"/>
          </ac:spMkLst>
        </pc:spChg>
        <pc:spChg chg="mod">
          <ac:chgData name="八谷　一貴" userId="a6bb1490-e53f-47c9-b55d-1d461cb830ba" providerId="ADAL" clId="{64F0584F-FB6F-A946-AC1E-E5892DDEF5D5}" dt="2023-03-23T02:07:30.967" v="286"/>
          <ac:spMkLst>
            <pc:docMk/>
            <pc:sldMk cId="2442647023" sldId="263"/>
            <ac:spMk id="131" creationId="{66D4B7B0-275B-1DB5-43E9-D9A8FF372356}"/>
          </ac:spMkLst>
        </pc:spChg>
        <pc:spChg chg="mod">
          <ac:chgData name="八谷　一貴" userId="a6bb1490-e53f-47c9-b55d-1d461cb830ba" providerId="ADAL" clId="{64F0584F-FB6F-A946-AC1E-E5892DDEF5D5}" dt="2023-03-23T02:07:30.967" v="286"/>
          <ac:spMkLst>
            <pc:docMk/>
            <pc:sldMk cId="2442647023" sldId="263"/>
            <ac:spMk id="134" creationId="{535670AF-C17A-F90F-E43C-A3FF72709459}"/>
          </ac:spMkLst>
        </pc:spChg>
        <pc:spChg chg="mod">
          <ac:chgData name="八谷　一貴" userId="a6bb1490-e53f-47c9-b55d-1d461cb830ba" providerId="ADAL" clId="{64F0584F-FB6F-A946-AC1E-E5892DDEF5D5}" dt="2023-03-23T02:10:58.287" v="389" actId="1037"/>
          <ac:spMkLst>
            <pc:docMk/>
            <pc:sldMk cId="2442647023" sldId="263"/>
            <ac:spMk id="143" creationId="{1892E9CC-DF56-4E39-1B5D-FD1E9F43FDF5}"/>
          </ac:spMkLst>
        </pc:spChg>
        <pc:spChg chg="mod">
          <ac:chgData name="八谷　一貴" userId="a6bb1490-e53f-47c9-b55d-1d461cb830ba" providerId="ADAL" clId="{64F0584F-FB6F-A946-AC1E-E5892DDEF5D5}" dt="2023-03-23T02:10:58.287" v="389" actId="1037"/>
          <ac:spMkLst>
            <pc:docMk/>
            <pc:sldMk cId="2442647023" sldId="263"/>
            <ac:spMk id="144" creationId="{62B9842A-E983-3E97-D1F7-B4883FCFF905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145" creationId="{9A1AB736-CC2F-DF31-6FFD-B05062872A5E}"/>
          </ac:spMkLst>
        </pc:spChg>
        <pc:spChg chg="mod">
          <ac:chgData name="八谷　一貴" userId="a6bb1490-e53f-47c9-b55d-1d461cb830ba" providerId="ADAL" clId="{64F0584F-FB6F-A946-AC1E-E5892DDEF5D5}" dt="2023-03-23T02:11:10.041" v="407" actId="1076"/>
          <ac:spMkLst>
            <pc:docMk/>
            <pc:sldMk cId="2442647023" sldId="263"/>
            <ac:spMk id="146" creationId="{A11E8D3B-7E06-E7B1-D476-F2BDB9B18090}"/>
          </ac:spMkLst>
        </pc:spChg>
        <pc:spChg chg="mod">
          <ac:chgData name="八谷　一貴" userId="a6bb1490-e53f-47c9-b55d-1d461cb830ba" providerId="ADAL" clId="{64F0584F-FB6F-A946-AC1E-E5892DDEF5D5}" dt="2023-03-23T02:13:01.220" v="479" actId="1038"/>
          <ac:spMkLst>
            <pc:docMk/>
            <pc:sldMk cId="2442647023" sldId="263"/>
            <ac:spMk id="147" creationId="{AABCDFB5-EBA4-8AC6-A9B6-9A790AA5CFF1}"/>
          </ac:spMkLst>
        </pc:spChg>
        <pc:spChg chg="mod">
          <ac:chgData name="八谷　一貴" userId="a6bb1490-e53f-47c9-b55d-1d461cb830ba" providerId="ADAL" clId="{64F0584F-FB6F-A946-AC1E-E5892DDEF5D5}" dt="2023-03-23T02:13:01.220" v="479" actId="1038"/>
          <ac:spMkLst>
            <pc:docMk/>
            <pc:sldMk cId="2442647023" sldId="263"/>
            <ac:spMk id="148" creationId="{E3F53488-31FB-D397-BDDF-3BE740DA7B77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149" creationId="{2DB237C8-6BA1-1ADD-BA40-FDC5F7D9ACF9}"/>
          </ac:spMkLst>
        </pc:spChg>
        <pc:spChg chg="mod">
          <ac:chgData name="八谷　一貴" userId="a6bb1490-e53f-47c9-b55d-1d461cb830ba" providerId="ADAL" clId="{64F0584F-FB6F-A946-AC1E-E5892DDEF5D5}" dt="2023-03-23T02:13:10.256" v="522" actId="1038"/>
          <ac:spMkLst>
            <pc:docMk/>
            <pc:sldMk cId="2442647023" sldId="263"/>
            <ac:spMk id="150" creationId="{89F2D06F-1DA9-483C-9574-5DE02901B660}"/>
          </ac:spMkLst>
        </pc:spChg>
        <pc:spChg chg="mod">
          <ac:chgData name="八谷　一貴" userId="a6bb1490-e53f-47c9-b55d-1d461cb830ba" providerId="ADAL" clId="{64F0584F-FB6F-A946-AC1E-E5892DDEF5D5}" dt="2023-03-23T02:08:41.317" v="309" actId="255"/>
          <ac:spMkLst>
            <pc:docMk/>
            <pc:sldMk cId="2442647023" sldId="263"/>
            <ac:spMk id="151" creationId="{1701B960-F8B9-A6CD-C19F-D1680A846588}"/>
          </ac:spMkLst>
        </pc:spChg>
        <pc:spChg chg="mod">
          <ac:chgData name="八谷　一貴" userId="a6bb1490-e53f-47c9-b55d-1d461cb830ba" providerId="ADAL" clId="{64F0584F-FB6F-A946-AC1E-E5892DDEF5D5}" dt="2023-03-23T02:08:41.317" v="309" actId="255"/>
          <ac:spMkLst>
            <pc:docMk/>
            <pc:sldMk cId="2442647023" sldId="263"/>
            <ac:spMk id="154" creationId="{49EB07E5-E52E-B754-61EA-07482BA78157}"/>
          </ac:spMkLst>
        </pc:spChg>
        <pc:spChg chg="add mod">
          <ac:chgData name="八谷　一貴" userId="a6bb1490-e53f-47c9-b55d-1d461cb830ba" providerId="ADAL" clId="{64F0584F-FB6F-A946-AC1E-E5892DDEF5D5}" dt="2023-03-23T02:13:25.456" v="554" actId="1076"/>
          <ac:spMkLst>
            <pc:docMk/>
            <pc:sldMk cId="2442647023" sldId="263"/>
            <ac:spMk id="156" creationId="{2589E785-7E6E-C539-8D28-9FC0965631D7}"/>
          </ac:spMkLst>
        </pc:spChg>
        <pc:spChg chg="add mod">
          <ac:chgData name="八谷　一貴" userId="a6bb1490-e53f-47c9-b55d-1d461cb830ba" providerId="ADAL" clId="{64F0584F-FB6F-A946-AC1E-E5892DDEF5D5}" dt="2023-03-23T02:13:25.456" v="554" actId="1076"/>
          <ac:spMkLst>
            <pc:docMk/>
            <pc:sldMk cId="2442647023" sldId="263"/>
            <ac:spMk id="157" creationId="{AD89D88E-54BB-017A-3A9F-3D1FEE74FC14}"/>
          </ac:spMkLst>
        </pc:spChg>
        <pc:spChg chg="add mod">
          <ac:chgData name="八谷　一貴" userId="a6bb1490-e53f-47c9-b55d-1d461cb830ba" providerId="ADAL" clId="{64F0584F-FB6F-A946-AC1E-E5892DDEF5D5}" dt="2023-03-23T02:13:25.456" v="554" actId="1076"/>
          <ac:spMkLst>
            <pc:docMk/>
            <pc:sldMk cId="2442647023" sldId="263"/>
            <ac:spMk id="158" creationId="{1011807A-B473-A858-FDFD-068509080F53}"/>
          </ac:spMkLst>
        </pc:spChg>
        <pc:spChg chg="add mod">
          <ac:chgData name="八谷　一貴" userId="a6bb1490-e53f-47c9-b55d-1d461cb830ba" providerId="ADAL" clId="{64F0584F-FB6F-A946-AC1E-E5892DDEF5D5}" dt="2023-03-23T02:13:25.456" v="554" actId="1076"/>
          <ac:spMkLst>
            <pc:docMk/>
            <pc:sldMk cId="2442647023" sldId="263"/>
            <ac:spMk id="159" creationId="{D920A118-C837-A266-7E01-8757F6DC766A}"/>
          </ac:spMkLst>
        </pc:spChg>
        <pc:spChg chg="add mod">
          <ac:chgData name="八谷　一貴" userId="a6bb1490-e53f-47c9-b55d-1d461cb830ba" providerId="ADAL" clId="{64F0584F-FB6F-A946-AC1E-E5892DDEF5D5}" dt="2023-03-23T02:13:25.456" v="554" actId="1076"/>
          <ac:spMkLst>
            <pc:docMk/>
            <pc:sldMk cId="2442647023" sldId="263"/>
            <ac:spMk id="160" creationId="{D9D4A0A1-D0A9-B0F9-92D8-9BB2B4A39A3B}"/>
          </ac:spMkLst>
        </pc:spChg>
        <pc:grpChg chg="add del mod">
          <ac:chgData name="八谷　一貴" userId="a6bb1490-e53f-47c9-b55d-1d461cb830ba" providerId="ADAL" clId="{64F0584F-FB6F-A946-AC1E-E5892DDEF5D5}" dt="2023-03-23T02:07:28.428" v="285"/>
          <ac:grpSpMkLst>
            <pc:docMk/>
            <pc:sldMk cId="2442647023" sldId="263"/>
            <ac:grpSpMk id="100" creationId="{2ECDF975-64D3-A287-D2F3-10260BD3C480}"/>
          </ac:grpSpMkLst>
        </pc:grpChg>
        <pc:grpChg chg="add del mod">
          <ac:chgData name="八谷　一貴" userId="a6bb1490-e53f-47c9-b55d-1d461cb830ba" providerId="ADAL" clId="{64F0584F-FB6F-A946-AC1E-E5892DDEF5D5}" dt="2023-03-23T02:07:28.428" v="285"/>
          <ac:grpSpMkLst>
            <pc:docMk/>
            <pc:sldMk cId="2442647023" sldId="263"/>
            <ac:grpSpMk id="105" creationId="{5E811D5F-3A85-43FD-076F-FA02FB02714D}"/>
          </ac:grpSpMkLst>
        </pc:grpChg>
        <pc:grpChg chg="add del mod">
          <ac:chgData name="八谷　一貴" userId="a6bb1490-e53f-47c9-b55d-1d461cb830ba" providerId="ADAL" clId="{64F0584F-FB6F-A946-AC1E-E5892DDEF5D5}" dt="2023-03-23T02:07:28.428" v="285"/>
          <ac:grpSpMkLst>
            <pc:docMk/>
            <pc:sldMk cId="2442647023" sldId="263"/>
            <ac:grpSpMk id="115" creationId="{4E75A5A0-F01F-08B2-FDCB-3E9555F6B650}"/>
          </ac:grpSpMkLst>
        </pc:grpChg>
        <pc:grpChg chg="add del mod">
          <ac:chgData name="八谷　一貴" userId="a6bb1490-e53f-47c9-b55d-1d461cb830ba" providerId="ADAL" clId="{64F0584F-FB6F-A946-AC1E-E5892DDEF5D5}" dt="2023-03-23T02:07:28.428" v="285"/>
          <ac:grpSpMkLst>
            <pc:docMk/>
            <pc:sldMk cId="2442647023" sldId="263"/>
            <ac:grpSpMk id="118" creationId="{AC63B3E1-80E8-F78F-2A21-E5946624F04B}"/>
          </ac:grpSpMkLst>
        </pc:grpChg>
        <pc:grpChg chg="add del mod">
          <ac:chgData name="八谷　一貴" userId="a6bb1490-e53f-47c9-b55d-1d461cb830ba" providerId="ADAL" clId="{64F0584F-FB6F-A946-AC1E-E5892DDEF5D5}" dt="2023-03-23T02:07:41.796" v="291" actId="478"/>
          <ac:grpSpMkLst>
            <pc:docMk/>
            <pc:sldMk cId="2442647023" sldId="263"/>
            <ac:grpSpMk id="130" creationId="{386D8F9D-5959-C6BD-4CF5-1B24BCEDF1A3}"/>
          </ac:grpSpMkLst>
        </pc:grpChg>
        <pc:grpChg chg="add del mod">
          <ac:chgData name="八谷　一貴" userId="a6bb1490-e53f-47c9-b55d-1d461cb830ba" providerId="ADAL" clId="{64F0584F-FB6F-A946-AC1E-E5892DDEF5D5}" dt="2023-03-23T02:07:40.858" v="290" actId="478"/>
          <ac:grpSpMkLst>
            <pc:docMk/>
            <pc:sldMk cId="2442647023" sldId="263"/>
            <ac:grpSpMk id="133" creationId="{78237FEF-0CEB-00EE-020C-255C8A37407D}"/>
          </ac:grpSpMkLst>
        </pc:grpChg>
        <pc:grpChg chg="add mod">
          <ac:chgData name="八谷　一貴" userId="a6bb1490-e53f-47c9-b55d-1d461cb830ba" providerId="ADAL" clId="{64F0584F-FB6F-A946-AC1E-E5892DDEF5D5}" dt="2023-03-23T02:13:25.456" v="554" actId="1076"/>
          <ac:grpSpMkLst>
            <pc:docMk/>
            <pc:sldMk cId="2442647023" sldId="263"/>
            <ac:grpSpMk id="136" creationId="{03F056DE-D782-3DEF-390D-AC7148894C31}"/>
          </ac:grpSpMkLst>
        </pc:grpChg>
        <pc:grpChg chg="add mod">
          <ac:chgData name="八谷　一貴" userId="a6bb1490-e53f-47c9-b55d-1d461cb830ba" providerId="ADAL" clId="{64F0584F-FB6F-A946-AC1E-E5892DDEF5D5}" dt="2023-03-23T02:13:25.456" v="554" actId="1076"/>
          <ac:grpSpMkLst>
            <pc:docMk/>
            <pc:sldMk cId="2442647023" sldId="263"/>
            <ac:grpSpMk id="153" creationId="{53CD47B8-93BF-07AC-A7FD-95E8A682F409}"/>
          </ac:grpSpMkLst>
        </pc:grpChg>
        <pc:graphicFrameChg chg="mod">
          <ac:chgData name="八谷　一貴" userId="a6bb1490-e53f-47c9-b55d-1d461cb830ba" providerId="ADAL" clId="{64F0584F-FB6F-A946-AC1E-E5892DDEF5D5}" dt="2023-03-23T02:05:17.273" v="249" actId="1076"/>
          <ac:graphicFrameMkLst>
            <pc:docMk/>
            <pc:sldMk cId="2442647023" sldId="263"/>
            <ac:graphicFrameMk id="2" creationId="{7152385F-1BA4-7D92-3480-59F253DE5BEA}"/>
          </ac:graphicFrameMkLst>
        </pc:graphicFrameChg>
        <pc:graphicFrameChg chg="mod">
          <ac:chgData name="八谷　一貴" userId="a6bb1490-e53f-47c9-b55d-1d461cb830ba" providerId="ADAL" clId="{64F0584F-FB6F-A946-AC1E-E5892DDEF5D5}" dt="2023-03-23T02:05:17.273" v="249" actId="1076"/>
          <ac:graphicFrameMkLst>
            <pc:docMk/>
            <pc:sldMk cId="2442647023" sldId="263"/>
            <ac:graphicFrameMk id="3" creationId="{C66E073B-C2D2-F19D-7630-D111DB19E4B8}"/>
          </ac:graphicFrameMkLst>
        </pc:graphicFrameChg>
        <pc:graphicFrameChg chg="mod">
          <ac:chgData name="八谷　一貴" userId="a6bb1490-e53f-47c9-b55d-1d461cb830ba" providerId="ADAL" clId="{64F0584F-FB6F-A946-AC1E-E5892DDEF5D5}" dt="2023-03-23T02:05:17.273" v="249" actId="1076"/>
          <ac:graphicFrameMkLst>
            <pc:docMk/>
            <pc:sldMk cId="2442647023" sldId="263"/>
            <ac:graphicFrameMk id="43" creationId="{7095A4A4-41CD-C7E3-3D1B-384D2D09D483}"/>
          </ac:graphicFrameMkLst>
        </pc:graphicFrameChg>
        <pc:graphicFrameChg chg="mod">
          <ac:chgData name="八谷　一貴" userId="a6bb1490-e53f-47c9-b55d-1d461cb830ba" providerId="ADAL" clId="{64F0584F-FB6F-A946-AC1E-E5892DDEF5D5}" dt="2023-03-23T02:05:17.273" v="249" actId="1076"/>
          <ac:graphicFrameMkLst>
            <pc:docMk/>
            <pc:sldMk cId="2442647023" sldId="263"/>
            <ac:graphicFrameMk id="47" creationId="{900981B7-E893-3CD4-0842-E82C6114A93D}"/>
          </ac:graphicFrameMkLst>
        </pc:graphicFrameChg>
        <pc:picChg chg="mod">
          <ac:chgData name="八谷　一貴" userId="a6bb1490-e53f-47c9-b55d-1d461cb830ba" providerId="ADAL" clId="{64F0584F-FB6F-A946-AC1E-E5892DDEF5D5}" dt="2023-03-23T02:11:10.041" v="407" actId="1076"/>
          <ac:picMkLst>
            <pc:docMk/>
            <pc:sldMk cId="2442647023" sldId="263"/>
            <ac:picMk id="20" creationId="{9C10F519-D303-4175-8F34-905CA4832E61}"/>
          </ac:picMkLst>
        </pc:picChg>
        <pc:picChg chg="mod">
          <ac:chgData name="八谷　一貴" userId="a6bb1490-e53f-47c9-b55d-1d461cb830ba" providerId="ADAL" clId="{64F0584F-FB6F-A946-AC1E-E5892DDEF5D5}" dt="2023-03-23T02:10:58.287" v="389" actId="1037"/>
          <ac:picMkLst>
            <pc:docMk/>
            <pc:sldMk cId="2442647023" sldId="263"/>
            <ac:picMk id="21" creationId="{FA619854-4E97-C193-AF09-88419C650584}"/>
          </ac:picMkLst>
        </pc:picChg>
        <pc:picChg chg="mod">
          <ac:chgData name="八谷　一貴" userId="a6bb1490-e53f-47c9-b55d-1d461cb830ba" providerId="ADAL" clId="{64F0584F-FB6F-A946-AC1E-E5892DDEF5D5}" dt="2023-03-23T02:05:17.273" v="249" actId="1076"/>
          <ac:picMkLst>
            <pc:docMk/>
            <pc:sldMk cId="2442647023" sldId="263"/>
            <ac:picMk id="40" creationId="{0919D149-4B84-F79D-756C-AD064C00763A}"/>
          </ac:picMkLst>
        </pc:picChg>
        <pc:picChg chg="mod">
          <ac:chgData name="八谷　一貴" userId="a6bb1490-e53f-47c9-b55d-1d461cb830ba" providerId="ADAL" clId="{64F0584F-FB6F-A946-AC1E-E5892DDEF5D5}" dt="2023-03-23T02:05:17.273" v="249" actId="1076"/>
          <ac:picMkLst>
            <pc:docMk/>
            <pc:sldMk cId="2442647023" sldId="263"/>
            <ac:picMk id="41" creationId="{F9DD70A0-CE41-D2D3-EB7E-931E7F2152BD}"/>
          </ac:picMkLst>
        </pc:picChg>
        <pc:picChg chg="mod">
          <ac:chgData name="八谷　一貴" userId="a6bb1490-e53f-47c9-b55d-1d461cb830ba" providerId="ADAL" clId="{64F0584F-FB6F-A946-AC1E-E5892DDEF5D5}" dt="2023-03-23T02:05:17.273" v="249" actId="1076"/>
          <ac:picMkLst>
            <pc:docMk/>
            <pc:sldMk cId="2442647023" sldId="263"/>
            <ac:picMk id="42" creationId="{E870ECC4-6374-B5B3-A53D-20C08CC13746}"/>
          </ac:picMkLst>
        </pc:picChg>
        <pc:picChg chg="mod">
          <ac:chgData name="八谷　一貴" userId="a6bb1490-e53f-47c9-b55d-1d461cb830ba" providerId="ADAL" clId="{64F0584F-FB6F-A946-AC1E-E5892DDEF5D5}" dt="2023-03-23T02:05:17.273" v="249" actId="1076"/>
          <ac:picMkLst>
            <pc:docMk/>
            <pc:sldMk cId="2442647023" sldId="263"/>
            <ac:picMk id="52" creationId="{D5D63434-5C8B-AA74-C503-5B30AF311691}"/>
          </ac:picMkLst>
        </pc:picChg>
        <pc:picChg chg="mod">
          <ac:chgData name="八谷　一貴" userId="a6bb1490-e53f-47c9-b55d-1d461cb830ba" providerId="ADAL" clId="{64F0584F-FB6F-A946-AC1E-E5892DDEF5D5}" dt="2023-03-23T02:05:17.273" v="249" actId="1076"/>
          <ac:picMkLst>
            <pc:docMk/>
            <pc:sldMk cId="2442647023" sldId="263"/>
            <ac:picMk id="53" creationId="{7E67E117-064E-B4EC-2869-41E217EED100}"/>
          </ac:picMkLst>
        </pc:picChg>
        <pc:picChg chg="mod">
          <ac:chgData name="八谷　一貴" userId="a6bb1490-e53f-47c9-b55d-1d461cb830ba" providerId="ADAL" clId="{64F0584F-FB6F-A946-AC1E-E5892DDEF5D5}" dt="2023-03-23T02:10:30.526" v="359" actId="1038"/>
          <ac:picMkLst>
            <pc:docMk/>
            <pc:sldMk cId="2442647023" sldId="263"/>
            <ac:picMk id="56" creationId="{02072852-7F58-5C73-E507-6F0DC4C11D51}"/>
          </ac:picMkLst>
        </pc:picChg>
        <pc:picChg chg="mod">
          <ac:chgData name="八谷　一貴" userId="a6bb1490-e53f-47c9-b55d-1d461cb830ba" providerId="ADAL" clId="{64F0584F-FB6F-A946-AC1E-E5892DDEF5D5}" dt="2023-03-23T02:07:24.316" v="284"/>
          <ac:picMkLst>
            <pc:docMk/>
            <pc:sldMk cId="2442647023" sldId="263"/>
            <ac:picMk id="104" creationId="{1F3B932A-31B5-D3DF-CAFC-E337E8CDC66F}"/>
          </ac:picMkLst>
        </pc:picChg>
        <pc:picChg chg="mod">
          <ac:chgData name="八谷　一貴" userId="a6bb1490-e53f-47c9-b55d-1d461cb830ba" providerId="ADAL" clId="{64F0584F-FB6F-A946-AC1E-E5892DDEF5D5}" dt="2023-03-23T02:13:10.256" v="522" actId="1038"/>
          <ac:picMkLst>
            <pc:docMk/>
            <pc:sldMk cId="2442647023" sldId="263"/>
            <ac:picMk id="106" creationId="{7EAB119E-35D6-3988-39EC-577B30D63BD5}"/>
          </ac:picMkLst>
        </pc:picChg>
        <pc:picChg chg="mod">
          <ac:chgData name="八谷　一貴" userId="a6bb1490-e53f-47c9-b55d-1d461cb830ba" providerId="ADAL" clId="{64F0584F-FB6F-A946-AC1E-E5892DDEF5D5}" dt="2023-03-23T02:13:01.220" v="479" actId="1038"/>
          <ac:picMkLst>
            <pc:docMk/>
            <pc:sldMk cId="2442647023" sldId="263"/>
            <ac:picMk id="112" creationId="{9AC0A710-46FF-E2D2-9A3A-9FB8F2784AF8}"/>
          </ac:picMkLst>
        </pc:picChg>
        <pc:picChg chg="mod">
          <ac:chgData name="八谷　一貴" userId="a6bb1490-e53f-47c9-b55d-1d461cb830ba" providerId="ADAL" clId="{64F0584F-FB6F-A946-AC1E-E5892DDEF5D5}" dt="2023-03-23T02:07:24.316" v="284"/>
          <ac:picMkLst>
            <pc:docMk/>
            <pc:sldMk cId="2442647023" sldId="263"/>
            <ac:picMk id="114" creationId="{7CBFBEE0-C1B1-6776-A237-E77B06A6AB94}"/>
          </ac:picMkLst>
        </pc:picChg>
        <pc:picChg chg="mod">
          <ac:chgData name="八谷　一貴" userId="a6bb1490-e53f-47c9-b55d-1d461cb830ba" providerId="ADAL" clId="{64F0584F-FB6F-A946-AC1E-E5892DDEF5D5}" dt="2023-03-23T02:07:24.316" v="284"/>
          <ac:picMkLst>
            <pc:docMk/>
            <pc:sldMk cId="2442647023" sldId="263"/>
            <ac:picMk id="117" creationId="{A5C11241-D179-8765-40BB-9429CF24AB4E}"/>
          </ac:picMkLst>
        </pc:picChg>
        <pc:picChg chg="mod">
          <ac:chgData name="八谷　一貴" userId="a6bb1490-e53f-47c9-b55d-1d461cb830ba" providerId="ADAL" clId="{64F0584F-FB6F-A946-AC1E-E5892DDEF5D5}" dt="2023-03-23T02:07:24.316" v="284"/>
          <ac:picMkLst>
            <pc:docMk/>
            <pc:sldMk cId="2442647023" sldId="263"/>
            <ac:picMk id="120" creationId="{CD1C8C53-0BA0-D81C-6591-2738FB2E26C4}"/>
          </ac:picMkLst>
        </pc:picChg>
        <pc:picChg chg="mod">
          <ac:chgData name="八谷　一貴" userId="a6bb1490-e53f-47c9-b55d-1d461cb830ba" providerId="ADAL" clId="{64F0584F-FB6F-A946-AC1E-E5892DDEF5D5}" dt="2023-03-23T02:07:30.967" v="286"/>
          <ac:picMkLst>
            <pc:docMk/>
            <pc:sldMk cId="2442647023" sldId="263"/>
            <ac:picMk id="132" creationId="{1BA43FC7-0773-06D9-F7F8-AFCC524F287A}"/>
          </ac:picMkLst>
        </pc:picChg>
        <pc:picChg chg="mod">
          <ac:chgData name="八谷　一貴" userId="a6bb1490-e53f-47c9-b55d-1d461cb830ba" providerId="ADAL" clId="{64F0584F-FB6F-A946-AC1E-E5892DDEF5D5}" dt="2023-03-23T02:07:30.967" v="286"/>
          <ac:picMkLst>
            <pc:docMk/>
            <pc:sldMk cId="2442647023" sldId="263"/>
            <ac:picMk id="135" creationId="{87A3B454-A652-E898-213B-A594DECF6A5D}"/>
          </ac:picMkLst>
        </pc:picChg>
        <pc:picChg chg="mod">
          <ac:chgData name="八谷　一貴" userId="a6bb1490-e53f-47c9-b55d-1d461cb830ba" providerId="ADAL" clId="{64F0584F-FB6F-A946-AC1E-E5892DDEF5D5}" dt="2023-03-23T02:06:11.176" v="257" actId="1076"/>
          <ac:picMkLst>
            <pc:docMk/>
            <pc:sldMk cId="2442647023" sldId="263"/>
            <ac:picMk id="137" creationId="{8477CD16-677F-B72D-3D1E-E63223F3039C}"/>
          </ac:picMkLst>
        </pc:picChg>
        <pc:picChg chg="mod">
          <ac:chgData name="八谷　一貴" userId="a6bb1490-e53f-47c9-b55d-1d461cb830ba" providerId="ADAL" clId="{64F0584F-FB6F-A946-AC1E-E5892DDEF5D5}" dt="2023-03-23T02:06:11.176" v="257" actId="1076"/>
          <ac:picMkLst>
            <pc:docMk/>
            <pc:sldMk cId="2442647023" sldId="263"/>
            <ac:picMk id="138" creationId="{5E67F120-099F-A87B-A92B-EE5A0D0D19FA}"/>
          </ac:picMkLst>
        </pc:picChg>
        <pc:picChg chg="mod">
          <ac:chgData name="八谷　一貴" userId="a6bb1490-e53f-47c9-b55d-1d461cb830ba" providerId="ADAL" clId="{64F0584F-FB6F-A946-AC1E-E5892DDEF5D5}" dt="2023-03-23T02:06:11.176" v="257" actId="1076"/>
          <ac:picMkLst>
            <pc:docMk/>
            <pc:sldMk cId="2442647023" sldId="263"/>
            <ac:picMk id="139" creationId="{8D1A45E3-8C32-39C1-5B32-9BAA1A9135D5}"/>
          </ac:picMkLst>
        </pc:picChg>
        <pc:picChg chg="mod">
          <ac:chgData name="八谷　一貴" userId="a6bb1490-e53f-47c9-b55d-1d461cb830ba" providerId="ADAL" clId="{64F0584F-FB6F-A946-AC1E-E5892DDEF5D5}" dt="2023-03-23T02:06:11.176" v="257" actId="1076"/>
          <ac:picMkLst>
            <pc:docMk/>
            <pc:sldMk cId="2442647023" sldId="263"/>
            <ac:picMk id="140" creationId="{C31120BC-74AF-CCFE-9E27-C3DF0CA108D4}"/>
          </ac:picMkLst>
        </pc:picChg>
        <pc:picChg chg="mod">
          <ac:chgData name="八谷　一貴" userId="a6bb1490-e53f-47c9-b55d-1d461cb830ba" providerId="ADAL" clId="{64F0584F-FB6F-A946-AC1E-E5892DDEF5D5}" dt="2023-03-23T02:06:11.176" v="257" actId="1076"/>
          <ac:picMkLst>
            <pc:docMk/>
            <pc:sldMk cId="2442647023" sldId="263"/>
            <ac:picMk id="141" creationId="{B4FD7CAE-5740-D1CF-FC37-047D15F90A59}"/>
          </ac:picMkLst>
        </pc:picChg>
        <pc:picChg chg="mod">
          <ac:chgData name="八谷　一貴" userId="a6bb1490-e53f-47c9-b55d-1d461cb830ba" providerId="ADAL" clId="{64F0584F-FB6F-A946-AC1E-E5892DDEF5D5}" dt="2023-03-23T02:06:11.176" v="257" actId="1076"/>
          <ac:picMkLst>
            <pc:docMk/>
            <pc:sldMk cId="2442647023" sldId="263"/>
            <ac:picMk id="142" creationId="{BEF24884-4B12-FFED-1372-E72111E39E3E}"/>
          </ac:picMkLst>
        </pc:picChg>
        <pc:picChg chg="mod">
          <ac:chgData name="八谷　一貴" userId="a6bb1490-e53f-47c9-b55d-1d461cb830ba" providerId="ADAL" clId="{64F0584F-FB6F-A946-AC1E-E5892DDEF5D5}" dt="2023-03-23T02:07:30.967" v="286"/>
          <ac:picMkLst>
            <pc:docMk/>
            <pc:sldMk cId="2442647023" sldId="263"/>
            <ac:picMk id="152" creationId="{C9697AC5-4B7E-73D0-AAF7-1033465069D6}"/>
          </ac:picMkLst>
        </pc:picChg>
        <pc:picChg chg="mod">
          <ac:chgData name="八谷　一貴" userId="a6bb1490-e53f-47c9-b55d-1d461cb830ba" providerId="ADAL" clId="{64F0584F-FB6F-A946-AC1E-E5892DDEF5D5}" dt="2023-03-23T02:07:30.967" v="286"/>
          <ac:picMkLst>
            <pc:docMk/>
            <pc:sldMk cId="2442647023" sldId="263"/>
            <ac:picMk id="155" creationId="{FC512FD1-75A3-17B5-8D19-0FE14C11C5EF}"/>
          </ac:picMkLst>
        </pc:picChg>
        <pc:cxnChg chg="mod">
          <ac:chgData name="八谷　一貴" userId="a6bb1490-e53f-47c9-b55d-1d461cb830ba" providerId="ADAL" clId="{64F0584F-FB6F-A946-AC1E-E5892DDEF5D5}" dt="2023-03-23T02:05:17.273" v="249" actId="1076"/>
          <ac:cxnSpMkLst>
            <pc:docMk/>
            <pc:sldMk cId="2442647023" sldId="263"/>
            <ac:cxnSpMk id="5" creationId="{730552E7-AC54-2866-8B2E-7062B7F10A42}"/>
          </ac:cxnSpMkLst>
        </pc:cxnChg>
        <pc:cxnChg chg="mod">
          <ac:chgData name="八谷　一貴" userId="a6bb1490-e53f-47c9-b55d-1d461cb830ba" providerId="ADAL" clId="{64F0584F-FB6F-A946-AC1E-E5892DDEF5D5}" dt="2023-03-23T02:06:11.176" v="257" actId="1076"/>
          <ac:cxnSpMkLst>
            <pc:docMk/>
            <pc:sldMk cId="2442647023" sldId="263"/>
            <ac:cxnSpMk id="25" creationId="{94BEAD6F-DD77-FD3F-9327-C155F3325346}"/>
          </ac:cxnSpMkLst>
        </pc:cxnChg>
        <pc:cxnChg chg="mod">
          <ac:chgData name="八谷　一貴" userId="a6bb1490-e53f-47c9-b55d-1d461cb830ba" providerId="ADAL" clId="{64F0584F-FB6F-A946-AC1E-E5892DDEF5D5}" dt="2023-03-23T02:06:11.176" v="257" actId="1076"/>
          <ac:cxnSpMkLst>
            <pc:docMk/>
            <pc:sldMk cId="2442647023" sldId="263"/>
            <ac:cxnSpMk id="32" creationId="{9EEB89C8-9B92-D749-AFEA-F3FB2D806EF3}"/>
          </ac:cxnSpMkLst>
        </pc:cxnChg>
        <pc:cxnChg chg="mod">
          <ac:chgData name="八谷　一貴" userId="a6bb1490-e53f-47c9-b55d-1d461cb830ba" providerId="ADAL" clId="{64F0584F-FB6F-A946-AC1E-E5892DDEF5D5}" dt="2023-03-23T02:06:11.176" v="257" actId="1076"/>
          <ac:cxnSpMkLst>
            <pc:docMk/>
            <pc:sldMk cId="2442647023" sldId="263"/>
            <ac:cxnSpMk id="33" creationId="{5A979CE5-391B-B0EA-3CE5-8397B8DCB7A3}"/>
          </ac:cxnSpMkLst>
        </pc:cxnChg>
        <pc:cxnChg chg="mod">
          <ac:chgData name="八谷　一貴" userId="a6bb1490-e53f-47c9-b55d-1d461cb830ba" providerId="ADAL" clId="{64F0584F-FB6F-A946-AC1E-E5892DDEF5D5}" dt="2023-03-23T02:05:17.273" v="249" actId="1076"/>
          <ac:cxnSpMkLst>
            <pc:docMk/>
            <pc:sldMk cId="2442647023" sldId="263"/>
            <ac:cxnSpMk id="39" creationId="{5F238EEA-E57A-45AA-6801-20613C055858}"/>
          </ac:cxnSpMkLst>
        </pc:cxnChg>
        <pc:cxnChg chg="mod">
          <ac:chgData name="八谷　一貴" userId="a6bb1490-e53f-47c9-b55d-1d461cb830ba" providerId="ADAL" clId="{64F0584F-FB6F-A946-AC1E-E5892DDEF5D5}" dt="2023-03-23T02:05:17.273" v="249" actId="1076"/>
          <ac:cxnSpMkLst>
            <pc:docMk/>
            <pc:sldMk cId="2442647023" sldId="263"/>
            <ac:cxnSpMk id="55" creationId="{EB8B9376-6BCE-3FB4-A730-E76806B2640E}"/>
          </ac:cxnSpMkLst>
        </pc:cxnChg>
        <pc:cxnChg chg="mod">
          <ac:chgData name="八谷　一貴" userId="a6bb1490-e53f-47c9-b55d-1d461cb830ba" providerId="ADAL" clId="{64F0584F-FB6F-A946-AC1E-E5892DDEF5D5}" dt="2023-03-23T02:05:17.273" v="249" actId="1076"/>
          <ac:cxnSpMkLst>
            <pc:docMk/>
            <pc:sldMk cId="2442647023" sldId="263"/>
            <ac:cxnSpMk id="62" creationId="{499BE27A-0F4E-D7F4-AB98-05B96C5054C2}"/>
          </ac:cxnSpMkLst>
        </pc:cxnChg>
        <pc:cxnChg chg="mod">
          <ac:chgData name="八谷　一貴" userId="a6bb1490-e53f-47c9-b55d-1d461cb830ba" providerId="ADAL" clId="{64F0584F-FB6F-A946-AC1E-E5892DDEF5D5}" dt="2023-03-23T02:05:17.273" v="249" actId="1076"/>
          <ac:cxnSpMkLst>
            <pc:docMk/>
            <pc:sldMk cId="2442647023" sldId="263"/>
            <ac:cxnSpMk id="67" creationId="{6EAF2EE2-2548-6D16-4F57-C7C375A5BE36}"/>
          </ac:cxnSpMkLst>
        </pc:cxnChg>
        <pc:cxnChg chg="mod">
          <ac:chgData name="八谷　一貴" userId="a6bb1490-e53f-47c9-b55d-1d461cb830ba" providerId="ADAL" clId="{64F0584F-FB6F-A946-AC1E-E5892DDEF5D5}" dt="2023-03-23T02:05:17.273" v="249" actId="1076"/>
          <ac:cxnSpMkLst>
            <pc:docMk/>
            <pc:sldMk cId="2442647023" sldId="263"/>
            <ac:cxnSpMk id="68" creationId="{16ED3EE0-63A3-57B9-9691-61864BE096E0}"/>
          </ac:cxnSpMkLst>
        </pc:cxnChg>
        <pc:cxnChg chg="add del mod">
          <ac:chgData name="八谷　一貴" userId="a6bb1490-e53f-47c9-b55d-1d461cb830ba" providerId="ADAL" clId="{64F0584F-FB6F-A946-AC1E-E5892DDEF5D5}" dt="2023-03-23T02:07:28.428" v="285"/>
          <ac:cxnSpMkLst>
            <pc:docMk/>
            <pc:sldMk cId="2442647023" sldId="263"/>
            <ac:cxnSpMk id="81" creationId="{B4B6CFCD-354A-6529-CE00-0A5A9C523999}"/>
          </ac:cxnSpMkLst>
        </pc:cxnChg>
        <pc:cxnChg chg="add del mod">
          <ac:chgData name="八谷　一貴" userId="a6bb1490-e53f-47c9-b55d-1d461cb830ba" providerId="ADAL" clId="{64F0584F-FB6F-A946-AC1E-E5892DDEF5D5}" dt="2023-03-23T02:07:28.428" v="285"/>
          <ac:cxnSpMkLst>
            <pc:docMk/>
            <pc:sldMk cId="2442647023" sldId="263"/>
            <ac:cxnSpMk id="82" creationId="{642C60D5-1C3D-A4AE-4480-DCC57CCC126B}"/>
          </ac:cxnSpMkLst>
        </pc:cxnChg>
        <pc:cxnChg chg="add del mod">
          <ac:chgData name="八谷　一貴" userId="a6bb1490-e53f-47c9-b55d-1d461cb830ba" providerId="ADAL" clId="{64F0584F-FB6F-A946-AC1E-E5892DDEF5D5}" dt="2023-03-23T02:08:11.885" v="302" actId="478"/>
          <ac:cxnSpMkLst>
            <pc:docMk/>
            <pc:sldMk cId="2442647023" sldId="263"/>
            <ac:cxnSpMk id="127" creationId="{29DCD0B8-7FCE-5465-058D-C7F56249693A}"/>
          </ac:cxnSpMkLst>
        </pc:cxnChg>
        <pc:cxnChg chg="add del mod">
          <ac:chgData name="八谷　一貴" userId="a6bb1490-e53f-47c9-b55d-1d461cb830ba" providerId="ADAL" clId="{64F0584F-FB6F-A946-AC1E-E5892DDEF5D5}" dt="2023-03-23T02:08:07.512" v="299" actId="478"/>
          <ac:cxnSpMkLst>
            <pc:docMk/>
            <pc:sldMk cId="2442647023" sldId="263"/>
            <ac:cxnSpMk id="128" creationId="{B556A7A5-AE6C-7147-22DA-47BA70A75552}"/>
          </ac:cxnSpMkLst>
        </pc:cxnChg>
      </pc:sldChg>
      <pc:sldChg chg="delSp del mod">
        <pc:chgData name="八谷　一貴" userId="a6bb1490-e53f-47c9-b55d-1d461cb830ba" providerId="ADAL" clId="{64F0584F-FB6F-A946-AC1E-E5892DDEF5D5}" dt="2023-03-23T02:13:33.529" v="555" actId="2696"/>
        <pc:sldMkLst>
          <pc:docMk/>
          <pc:sldMk cId="398818511" sldId="264"/>
        </pc:sldMkLst>
        <pc:spChg chg="del">
          <ac:chgData name="八谷　一貴" userId="a6bb1490-e53f-47c9-b55d-1d461cb830ba" providerId="ADAL" clId="{64F0584F-FB6F-A946-AC1E-E5892DDEF5D5}" dt="2023-03-23T02:07:21.771" v="283" actId="21"/>
          <ac:spMkLst>
            <pc:docMk/>
            <pc:sldMk cId="398818511" sldId="264"/>
            <ac:spMk id="3" creationId="{97052B85-5BBE-A688-3F5F-1C8BB6A8B8F0}"/>
          </ac:spMkLst>
        </pc:spChg>
        <pc:spChg chg="del">
          <ac:chgData name="八谷　一貴" userId="a6bb1490-e53f-47c9-b55d-1d461cb830ba" providerId="ADAL" clId="{64F0584F-FB6F-A946-AC1E-E5892DDEF5D5}" dt="2023-03-23T02:07:21.771" v="283" actId="21"/>
          <ac:spMkLst>
            <pc:docMk/>
            <pc:sldMk cId="398818511" sldId="264"/>
            <ac:spMk id="13" creationId="{C3AB6593-1A36-3841-004D-147D614E143E}"/>
          </ac:spMkLst>
        </pc:spChg>
        <pc:spChg chg="del">
          <ac:chgData name="八谷　一貴" userId="a6bb1490-e53f-47c9-b55d-1d461cb830ba" providerId="ADAL" clId="{64F0584F-FB6F-A946-AC1E-E5892DDEF5D5}" dt="2023-03-23T02:07:21.771" v="283" actId="21"/>
          <ac:spMkLst>
            <pc:docMk/>
            <pc:sldMk cId="398818511" sldId="264"/>
            <ac:spMk id="14" creationId="{3D7DA119-ADDF-FBF2-3A59-D1058F22C8E5}"/>
          </ac:spMkLst>
        </pc:spChg>
        <pc:spChg chg="del">
          <ac:chgData name="八谷　一貴" userId="a6bb1490-e53f-47c9-b55d-1d461cb830ba" providerId="ADAL" clId="{64F0584F-FB6F-A946-AC1E-E5892DDEF5D5}" dt="2023-03-23T02:07:21.771" v="283" actId="21"/>
          <ac:spMkLst>
            <pc:docMk/>
            <pc:sldMk cId="398818511" sldId="264"/>
            <ac:spMk id="15" creationId="{DCF7D7DA-CAD5-A7F4-D759-667551DD74D1}"/>
          </ac:spMkLst>
        </pc:spChg>
        <pc:spChg chg="del">
          <ac:chgData name="八谷　一貴" userId="a6bb1490-e53f-47c9-b55d-1d461cb830ba" providerId="ADAL" clId="{64F0584F-FB6F-A946-AC1E-E5892DDEF5D5}" dt="2023-03-23T02:07:21.771" v="283" actId="21"/>
          <ac:spMkLst>
            <pc:docMk/>
            <pc:sldMk cId="398818511" sldId="264"/>
            <ac:spMk id="16" creationId="{349EF3A2-2185-C6D5-2233-78C133FB8306}"/>
          </ac:spMkLst>
        </pc:spChg>
        <pc:spChg chg="del">
          <ac:chgData name="八谷　一貴" userId="a6bb1490-e53f-47c9-b55d-1d461cb830ba" providerId="ADAL" clId="{64F0584F-FB6F-A946-AC1E-E5892DDEF5D5}" dt="2023-03-23T02:07:21.771" v="283" actId="21"/>
          <ac:spMkLst>
            <pc:docMk/>
            <pc:sldMk cId="398818511" sldId="264"/>
            <ac:spMk id="19" creationId="{6A1A398C-1E92-02BF-6527-C04519854A4A}"/>
          </ac:spMkLst>
        </pc:spChg>
        <pc:spChg chg="del">
          <ac:chgData name="八谷　一貴" userId="a6bb1490-e53f-47c9-b55d-1d461cb830ba" providerId="ADAL" clId="{64F0584F-FB6F-A946-AC1E-E5892DDEF5D5}" dt="2023-03-23T02:07:21.771" v="283" actId="21"/>
          <ac:spMkLst>
            <pc:docMk/>
            <pc:sldMk cId="398818511" sldId="264"/>
            <ac:spMk id="32" creationId="{AC02EE24-252B-C7B3-398E-F479CF602CB1}"/>
          </ac:spMkLst>
        </pc:spChg>
        <pc:grpChg chg="del">
          <ac:chgData name="八谷　一貴" userId="a6bb1490-e53f-47c9-b55d-1d461cb830ba" providerId="ADAL" clId="{64F0584F-FB6F-A946-AC1E-E5892DDEF5D5}" dt="2023-03-23T02:07:21.771" v="283" actId="21"/>
          <ac:grpSpMkLst>
            <pc:docMk/>
            <pc:sldMk cId="398818511" sldId="264"/>
            <ac:grpSpMk id="20" creationId="{1CD0E809-26EF-FCF3-9EF2-691BD6E89860}"/>
          </ac:grpSpMkLst>
        </pc:grpChg>
        <pc:grpChg chg="del">
          <ac:chgData name="八谷　一貴" userId="a6bb1490-e53f-47c9-b55d-1d461cb830ba" providerId="ADAL" clId="{64F0584F-FB6F-A946-AC1E-E5892DDEF5D5}" dt="2023-03-23T02:07:21.771" v="283" actId="21"/>
          <ac:grpSpMkLst>
            <pc:docMk/>
            <pc:sldMk cId="398818511" sldId="264"/>
            <ac:grpSpMk id="23" creationId="{F7374BC0-4144-378E-A444-32930C51093C}"/>
          </ac:grpSpMkLst>
        </pc:grpChg>
        <pc:grpChg chg="del">
          <ac:chgData name="八谷　一貴" userId="a6bb1490-e53f-47c9-b55d-1d461cb830ba" providerId="ADAL" clId="{64F0584F-FB6F-A946-AC1E-E5892DDEF5D5}" dt="2023-03-23T02:07:21.771" v="283" actId="21"/>
          <ac:grpSpMkLst>
            <pc:docMk/>
            <pc:sldMk cId="398818511" sldId="264"/>
            <ac:grpSpMk id="26" creationId="{B60B0FAD-6710-2E38-83B1-CB50EEFBB70C}"/>
          </ac:grpSpMkLst>
        </pc:grpChg>
        <pc:grpChg chg="del">
          <ac:chgData name="八谷　一貴" userId="a6bb1490-e53f-47c9-b55d-1d461cb830ba" providerId="ADAL" clId="{64F0584F-FB6F-A946-AC1E-E5892DDEF5D5}" dt="2023-03-23T02:07:21.771" v="283" actId="21"/>
          <ac:grpSpMkLst>
            <pc:docMk/>
            <pc:sldMk cId="398818511" sldId="264"/>
            <ac:grpSpMk id="29" creationId="{DF73D4BE-97CB-A4B3-C3A7-375C0C84E3F9}"/>
          </ac:grpSpMkLst>
        </pc:grpChg>
        <pc:cxnChg chg="del">
          <ac:chgData name="八谷　一貴" userId="a6bb1490-e53f-47c9-b55d-1d461cb830ba" providerId="ADAL" clId="{64F0584F-FB6F-A946-AC1E-E5892DDEF5D5}" dt="2023-03-23T02:07:21.771" v="283" actId="21"/>
          <ac:cxnSpMkLst>
            <pc:docMk/>
            <pc:sldMk cId="398818511" sldId="264"/>
            <ac:cxnSpMk id="17" creationId="{DFBE20EE-2132-6BFC-88A2-B0969ED1490F}"/>
          </ac:cxnSpMkLst>
        </pc:cxnChg>
        <pc:cxnChg chg="del">
          <ac:chgData name="八谷　一貴" userId="a6bb1490-e53f-47c9-b55d-1d461cb830ba" providerId="ADAL" clId="{64F0584F-FB6F-A946-AC1E-E5892DDEF5D5}" dt="2023-03-23T02:07:21.771" v="283" actId="21"/>
          <ac:cxnSpMkLst>
            <pc:docMk/>
            <pc:sldMk cId="398818511" sldId="264"/>
            <ac:cxnSpMk id="18" creationId="{9375E5F0-B4DD-5BFA-14BA-D4D3F4D8C5E2}"/>
          </ac:cxnSpMkLst>
        </pc:cxnChg>
      </pc:sldChg>
    </pc:docChg>
  </pc:docChgLst>
  <pc:docChgLst>
    <pc:chgData name="八谷　一貴" userId="a6bb1490-e53f-47c9-b55d-1d461cb830ba" providerId="ADAL" clId="{F9CCE2A2-663D-1D4B-99B0-B00FC24F7F29}"/>
    <pc:docChg chg="undo redo custSel modSld">
      <pc:chgData name="八谷　一貴" userId="a6bb1490-e53f-47c9-b55d-1d461cb830ba" providerId="ADAL" clId="{F9CCE2A2-663D-1D4B-99B0-B00FC24F7F29}" dt="2023-03-20T09:56:15.272" v="4957" actId="20577"/>
      <pc:docMkLst>
        <pc:docMk/>
      </pc:docMkLst>
      <pc:sldChg chg="addSp delSp modSp mod">
        <pc:chgData name="八谷　一貴" userId="a6bb1490-e53f-47c9-b55d-1d461cb830ba" providerId="ADAL" clId="{F9CCE2A2-663D-1D4B-99B0-B00FC24F7F29}" dt="2023-03-06T02:59:43.429" v="4807"/>
        <pc:sldMkLst>
          <pc:docMk/>
          <pc:sldMk cId="850973169" sldId="256"/>
        </pc:sldMkLst>
        <pc:spChg chg="add del mod">
          <ac:chgData name="八谷　一貴" userId="a6bb1490-e53f-47c9-b55d-1d461cb830ba" providerId="ADAL" clId="{F9CCE2A2-663D-1D4B-99B0-B00FC24F7F29}" dt="2023-03-06T02:59:43.429" v="4807"/>
          <ac:spMkLst>
            <pc:docMk/>
            <pc:sldMk cId="850973169" sldId="256"/>
            <ac:spMk id="60" creationId="{53CB9D2E-C9F1-B5DC-0FAE-AA6D27977362}"/>
          </ac:spMkLst>
        </pc:spChg>
      </pc:sldChg>
      <pc:sldChg chg="addSp delSp modSp mod">
        <pc:chgData name="八谷　一貴" userId="a6bb1490-e53f-47c9-b55d-1d461cb830ba" providerId="ADAL" clId="{F9CCE2A2-663D-1D4B-99B0-B00FC24F7F29}" dt="2023-03-20T09:56:15.272" v="4957" actId="20577"/>
        <pc:sldMkLst>
          <pc:docMk/>
          <pc:sldMk cId="4065429497" sldId="257"/>
        </pc:sldMkLst>
        <pc:spChg chg="mod">
          <ac:chgData name="八谷　一貴" userId="a6bb1490-e53f-47c9-b55d-1d461cb830ba" providerId="ADAL" clId="{F9CCE2A2-663D-1D4B-99B0-B00FC24F7F29}" dt="2023-02-19T10:49:19.811" v="4708" actId="1076"/>
          <ac:spMkLst>
            <pc:docMk/>
            <pc:sldMk cId="4065429497" sldId="257"/>
            <ac:spMk id="9" creationId="{BE94DCC8-21E0-5641-A7AD-3A7EB16CC563}"/>
          </ac:spMkLst>
        </pc:spChg>
        <pc:spChg chg="add mod">
          <ac:chgData name="八谷　一貴" userId="a6bb1490-e53f-47c9-b55d-1d461cb830ba" providerId="ADAL" clId="{F9CCE2A2-663D-1D4B-99B0-B00FC24F7F29}" dt="2023-03-20T09:55:57.590" v="4949" actId="1076"/>
          <ac:spMkLst>
            <pc:docMk/>
            <pc:sldMk cId="4065429497" sldId="257"/>
            <ac:spMk id="14" creationId="{FF3D023A-E644-36C5-615D-AFF8BE88D8DB}"/>
          </ac:spMkLst>
        </pc:spChg>
        <pc:spChg chg="mod">
          <ac:chgData name="八谷　一貴" userId="a6bb1490-e53f-47c9-b55d-1d461cb830ba" providerId="ADAL" clId="{F9CCE2A2-663D-1D4B-99B0-B00FC24F7F29}" dt="2023-03-20T09:56:11.819" v="4955" actId="20577"/>
          <ac:spMkLst>
            <pc:docMk/>
            <pc:sldMk cId="4065429497" sldId="257"/>
            <ac:spMk id="36" creationId="{90EC3330-68AA-420B-2927-E5E356741C37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37" creationId="{961C8CD7-DDA9-EE0A-336F-4F8A6A1DED40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38" creationId="{8D33715F-9F49-8176-9038-DB613C6874D7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40" creationId="{EE222E86-A85D-AF3D-BED3-C6C3BC805D18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41" creationId="{F0A5E2A5-5BD9-E323-56FA-4F4F2EA09054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44" creationId="{303F4F52-832B-7DBD-A702-49C091160840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45" creationId="{B8B8626C-3567-569E-27D7-2C9E13E13328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46" creationId="{6B132EA5-4F31-A9A2-627A-FA160F4FB3DB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51" creationId="{197A94AC-EBF5-5A0B-D410-52B3D868DBB1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52" creationId="{6FBB7315-C58E-6DFF-3122-460FFF33C0D4}"/>
          </ac:spMkLst>
        </pc:spChg>
        <pc:spChg chg="mod">
          <ac:chgData name="八谷　一貴" userId="a6bb1490-e53f-47c9-b55d-1d461cb830ba" providerId="ADAL" clId="{F9CCE2A2-663D-1D4B-99B0-B00FC24F7F29}" dt="2023-03-20T09:56:07.912" v="4953" actId="20577"/>
          <ac:spMkLst>
            <pc:docMk/>
            <pc:sldMk cId="4065429497" sldId="257"/>
            <ac:spMk id="53" creationId="{C6042FC9-0FC9-5435-2DBA-D946507006AE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55" creationId="{64D8D0C4-C493-BAC9-BA6D-AE8F22077DA4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56" creationId="{A570211C-0902-9E08-FDC2-71B0F310C17A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57" creationId="{B5EAAAC5-F1BC-9324-BBAF-BE0DAB7EBCD2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58" creationId="{7ADF5FB7-D7F5-BC91-4985-6780BF40EB60}"/>
          </ac:spMkLst>
        </pc:spChg>
        <pc:spChg chg="mod">
          <ac:chgData name="八谷　一貴" userId="a6bb1490-e53f-47c9-b55d-1d461cb830ba" providerId="ADAL" clId="{F9CCE2A2-663D-1D4B-99B0-B00FC24F7F29}" dt="2023-03-20T09:55:44.794" v="4948" actId="1076"/>
          <ac:spMkLst>
            <pc:docMk/>
            <pc:sldMk cId="4065429497" sldId="257"/>
            <ac:spMk id="59" creationId="{D1CEC6CA-22B7-EBC3-6AC0-B1904CADF0F2}"/>
          </ac:spMkLst>
        </pc:spChg>
        <pc:spChg chg="mod">
          <ac:chgData name="八谷　一貴" userId="a6bb1490-e53f-47c9-b55d-1d461cb830ba" providerId="ADAL" clId="{F9CCE2A2-663D-1D4B-99B0-B00FC24F7F29}" dt="2023-02-19T10:51:18.871" v="4758" actId="1076"/>
          <ac:spMkLst>
            <pc:docMk/>
            <pc:sldMk cId="4065429497" sldId="257"/>
            <ac:spMk id="60" creationId="{7BBC3AF9-7574-F4A5-6124-795A9FFF7699}"/>
          </ac:spMkLst>
        </pc:spChg>
        <pc:spChg chg="mod">
          <ac:chgData name="八谷　一貴" userId="a6bb1490-e53f-47c9-b55d-1d461cb830ba" providerId="ADAL" clId="{F9CCE2A2-663D-1D4B-99B0-B00FC24F7F29}" dt="2023-03-20T09:56:15.272" v="4957" actId="20577"/>
          <ac:spMkLst>
            <pc:docMk/>
            <pc:sldMk cId="4065429497" sldId="257"/>
            <ac:spMk id="64" creationId="{3A0CF98C-EC11-AA09-3181-7B9B17A673DE}"/>
          </ac:spMkLst>
        </pc:spChg>
        <pc:spChg chg="mod">
          <ac:chgData name="八谷　一貴" userId="a6bb1490-e53f-47c9-b55d-1d461cb830ba" providerId="ADAL" clId="{F9CCE2A2-663D-1D4B-99B0-B00FC24F7F29}" dt="2023-03-20T09:56:04.177" v="4951" actId="20577"/>
          <ac:spMkLst>
            <pc:docMk/>
            <pc:sldMk cId="4065429497" sldId="257"/>
            <ac:spMk id="66" creationId="{0B92E41F-601F-FACB-D725-E324A4C2A526}"/>
          </ac:spMkLst>
        </pc:spChg>
        <pc:spChg chg="add mod">
          <ac:chgData name="八谷　一貴" userId="a6bb1490-e53f-47c9-b55d-1d461cb830ba" providerId="ADAL" clId="{F9CCE2A2-663D-1D4B-99B0-B00FC24F7F29}" dt="2023-03-20T09:55:57.590" v="4949" actId="1076"/>
          <ac:spMkLst>
            <pc:docMk/>
            <pc:sldMk cId="4065429497" sldId="257"/>
            <ac:spMk id="67" creationId="{E65BDC3C-8A73-8010-179D-36F5FBD8A8FC}"/>
          </ac:spMkLst>
        </pc:spChg>
        <pc:spChg chg="del">
          <ac:chgData name="八谷　一貴" userId="a6bb1490-e53f-47c9-b55d-1d461cb830ba" providerId="ADAL" clId="{F9CCE2A2-663D-1D4B-99B0-B00FC24F7F29}" dt="2023-02-19T10:44:49.708" v="4463" actId="478"/>
          <ac:spMkLst>
            <pc:docMk/>
            <pc:sldMk cId="4065429497" sldId="257"/>
            <ac:spMk id="68" creationId="{40FAA94C-AD8C-C5B0-C131-8AF29BB2409D}"/>
          </ac:spMkLst>
        </pc:spChg>
        <pc:spChg chg="add mod">
          <ac:chgData name="八谷　一貴" userId="a6bb1490-e53f-47c9-b55d-1d461cb830ba" providerId="ADAL" clId="{F9CCE2A2-663D-1D4B-99B0-B00FC24F7F29}" dt="2023-03-20T09:55:57.590" v="4949" actId="1076"/>
          <ac:spMkLst>
            <pc:docMk/>
            <pc:sldMk cId="4065429497" sldId="257"/>
            <ac:spMk id="70" creationId="{92AF560C-13F0-432C-64BE-E759100EDBF1}"/>
          </ac:spMkLst>
        </pc:spChg>
        <pc:spChg chg="add mod">
          <ac:chgData name="八谷　一貴" userId="a6bb1490-e53f-47c9-b55d-1d461cb830ba" providerId="ADAL" clId="{F9CCE2A2-663D-1D4B-99B0-B00FC24F7F29}" dt="2023-03-20T09:55:57.590" v="4949" actId="1076"/>
          <ac:spMkLst>
            <pc:docMk/>
            <pc:sldMk cId="4065429497" sldId="257"/>
            <ac:spMk id="71" creationId="{6CA6C07E-51B5-468B-5A80-EDB6C65B4C07}"/>
          </ac:spMkLst>
        </pc:spChg>
        <pc:spChg chg="add mod">
          <ac:chgData name="八谷　一貴" userId="a6bb1490-e53f-47c9-b55d-1d461cb830ba" providerId="ADAL" clId="{F9CCE2A2-663D-1D4B-99B0-B00FC24F7F29}" dt="2023-03-20T09:55:57.590" v="4949" actId="1076"/>
          <ac:spMkLst>
            <pc:docMk/>
            <pc:sldMk cId="4065429497" sldId="257"/>
            <ac:spMk id="72" creationId="{F599FC19-C28F-3DDD-852F-6422ACD9CF9C}"/>
          </ac:spMkLst>
        </pc:spChg>
        <pc:spChg chg="add mod">
          <ac:chgData name="八谷　一貴" userId="a6bb1490-e53f-47c9-b55d-1d461cb830ba" providerId="ADAL" clId="{F9CCE2A2-663D-1D4B-99B0-B00FC24F7F29}" dt="2023-03-20T09:55:57.590" v="4949" actId="1076"/>
          <ac:spMkLst>
            <pc:docMk/>
            <pc:sldMk cId="4065429497" sldId="257"/>
            <ac:spMk id="73" creationId="{6C166257-6903-4E16-9162-7E297C28B902}"/>
          </ac:spMkLst>
        </pc:spChg>
        <pc:spChg chg="add del mod">
          <ac:chgData name="八谷　一貴" userId="a6bb1490-e53f-47c9-b55d-1d461cb830ba" providerId="ADAL" clId="{F9CCE2A2-663D-1D4B-99B0-B00FC24F7F29}" dt="2023-02-19T10:45:30.510" v="4473"/>
          <ac:spMkLst>
            <pc:docMk/>
            <pc:sldMk cId="4065429497" sldId="257"/>
            <ac:spMk id="82" creationId="{E83249FF-1C64-8B15-2B7E-21318C61D8C4}"/>
          </ac:spMkLst>
        </pc:spChg>
        <pc:grpChg chg="mod">
          <ac:chgData name="八谷　一貴" userId="a6bb1490-e53f-47c9-b55d-1d461cb830ba" providerId="ADAL" clId="{F9CCE2A2-663D-1D4B-99B0-B00FC24F7F29}" dt="2023-03-20T09:55:44.794" v="4948" actId="1076"/>
          <ac:grpSpMkLst>
            <pc:docMk/>
            <pc:sldMk cId="4065429497" sldId="257"/>
            <ac:grpSpMk id="47" creationId="{79574464-3817-E0DB-B77C-2EACA7DC47B5}"/>
          </ac:grpSpMkLst>
        </pc:grpChg>
        <pc:graphicFrameChg chg="mod">
          <ac:chgData name="八谷　一貴" userId="a6bb1490-e53f-47c9-b55d-1d461cb830ba" providerId="ADAL" clId="{F9CCE2A2-663D-1D4B-99B0-B00FC24F7F29}" dt="2023-03-20T09:55:44.794" v="4948" actId="1076"/>
          <ac:graphicFrameMkLst>
            <pc:docMk/>
            <pc:sldMk cId="4065429497" sldId="257"/>
            <ac:graphicFrameMk id="43" creationId="{61E9ADE8-835A-D582-D15D-F7A2643B6A59}"/>
          </ac:graphicFrameMkLst>
        </pc:graphicFrameChg>
        <pc:graphicFrameChg chg="mod">
          <ac:chgData name="八谷　一貴" userId="a6bb1490-e53f-47c9-b55d-1d461cb830ba" providerId="ADAL" clId="{F9CCE2A2-663D-1D4B-99B0-B00FC24F7F29}" dt="2023-03-20T09:55:44.794" v="4948" actId="1076"/>
          <ac:graphicFrameMkLst>
            <pc:docMk/>
            <pc:sldMk cId="4065429497" sldId="257"/>
            <ac:graphicFrameMk id="63" creationId="{A45F871C-F26B-D14F-87E6-DFFCBA74D35D}"/>
          </ac:graphicFrameMkLst>
        </pc:graphicFrameChg>
        <pc:picChg chg="mod">
          <ac:chgData name="八谷　一貴" userId="a6bb1490-e53f-47c9-b55d-1d461cb830ba" providerId="ADAL" clId="{F9CCE2A2-663D-1D4B-99B0-B00FC24F7F29}" dt="2023-03-20T09:55:44.794" v="4948" actId="1076"/>
          <ac:picMkLst>
            <pc:docMk/>
            <pc:sldMk cId="4065429497" sldId="257"/>
            <ac:picMk id="39" creationId="{7BF53783-D395-461D-90E5-77C9EA3916E1}"/>
          </ac:picMkLst>
        </pc:picChg>
        <pc:picChg chg="mod">
          <ac:chgData name="八谷　一貴" userId="a6bb1490-e53f-47c9-b55d-1d461cb830ba" providerId="ADAL" clId="{F9CCE2A2-663D-1D4B-99B0-B00FC24F7F29}" dt="2023-03-20T09:55:44.794" v="4948" actId="1076"/>
          <ac:picMkLst>
            <pc:docMk/>
            <pc:sldMk cId="4065429497" sldId="257"/>
            <ac:picMk id="42" creationId="{3E7008E8-B735-C465-5668-5F9C6901AF19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74" creationId="{94E94A0D-B6AD-0637-7EDC-2080EBFF4789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75" creationId="{A30A71A2-0752-C7C0-B740-DA18A0FD6B0C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76" creationId="{B455117A-10A9-B913-FBCB-02BE464F1A7A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77" creationId="{0214CECC-3AC7-CAC2-85F9-1D4428C4330C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78" creationId="{5464A9E2-E81F-9C45-6843-560C076BF3E7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79" creationId="{26E3CE5A-C428-C6FF-FB08-FBB21A54D4CA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80" creationId="{28E382AA-D3F9-70F8-3E78-5C15FA522251}"/>
          </ac:picMkLst>
        </pc:picChg>
        <pc:picChg chg="add mod">
          <ac:chgData name="八谷　一貴" userId="a6bb1490-e53f-47c9-b55d-1d461cb830ba" providerId="ADAL" clId="{F9CCE2A2-663D-1D4B-99B0-B00FC24F7F29}" dt="2023-03-20T09:55:57.590" v="4949" actId="1076"/>
          <ac:picMkLst>
            <pc:docMk/>
            <pc:sldMk cId="4065429497" sldId="257"/>
            <ac:picMk id="81" creationId="{1CDFE0AF-4BBD-B248-4E59-41585E4DB4F4}"/>
          </ac:picMkLst>
        </pc:picChg>
      </pc:sldChg>
      <pc:sldChg chg="addSp delSp modSp mod">
        <pc:chgData name="八谷　一貴" userId="a6bb1490-e53f-47c9-b55d-1d461cb830ba" providerId="ADAL" clId="{F9CCE2A2-663D-1D4B-99B0-B00FC24F7F29}" dt="2023-02-14T01:14:09.537" v="451" actId="1037"/>
        <pc:sldMkLst>
          <pc:docMk/>
          <pc:sldMk cId="811284552" sldId="259"/>
        </pc:sldMkLst>
        <pc:spChg chg="add del mod">
          <ac:chgData name="八谷　一貴" userId="a6bb1490-e53f-47c9-b55d-1d461cb830ba" providerId="ADAL" clId="{F9CCE2A2-663D-1D4B-99B0-B00FC24F7F29}" dt="2023-02-14T01:13:35.412" v="437"/>
          <ac:spMkLst>
            <pc:docMk/>
            <pc:sldMk cId="811284552" sldId="259"/>
            <ac:spMk id="3" creationId="{23399B00-12B5-7A53-C880-F194FE30DF80}"/>
          </ac:spMkLst>
        </pc:spChg>
        <pc:spChg chg="add del mod">
          <ac:chgData name="八谷　一貴" userId="a6bb1490-e53f-47c9-b55d-1d461cb830ba" providerId="ADAL" clId="{F9CCE2A2-663D-1D4B-99B0-B00FC24F7F29}" dt="2023-02-14T01:14:02.873" v="445" actId="1076"/>
          <ac:spMkLst>
            <pc:docMk/>
            <pc:sldMk cId="811284552" sldId="259"/>
            <ac:spMk id="34" creationId="{D6AEC12E-DD93-6DD7-FC6F-D0BB0B8700D8}"/>
          </ac:spMkLst>
        </pc:spChg>
        <pc:spChg chg="add del mod">
          <ac:chgData name="八谷　一貴" userId="a6bb1490-e53f-47c9-b55d-1d461cb830ba" providerId="ADAL" clId="{F9CCE2A2-663D-1D4B-99B0-B00FC24F7F29}" dt="2023-02-14T01:14:09.537" v="451" actId="1037"/>
          <ac:spMkLst>
            <pc:docMk/>
            <pc:sldMk cId="811284552" sldId="259"/>
            <ac:spMk id="35" creationId="{4931CA05-2BF2-478E-E663-DECF735C5E59}"/>
          </ac:spMkLst>
        </pc:spChg>
        <pc:spChg chg="add del mod">
          <ac:chgData name="八谷　一貴" userId="a6bb1490-e53f-47c9-b55d-1d461cb830ba" providerId="ADAL" clId="{F9CCE2A2-663D-1D4B-99B0-B00FC24F7F29}" dt="2023-02-14T01:13:35.412" v="437"/>
          <ac:spMkLst>
            <pc:docMk/>
            <pc:sldMk cId="811284552" sldId="259"/>
            <ac:spMk id="51" creationId="{10227A37-25E7-A370-524D-89EB6A9C6446}"/>
          </ac:spMkLst>
        </pc:spChg>
      </pc:sldChg>
      <pc:sldChg chg="addSp delSp modSp mod">
        <pc:chgData name="八谷　一貴" userId="a6bb1490-e53f-47c9-b55d-1d461cb830ba" providerId="ADAL" clId="{F9CCE2A2-663D-1D4B-99B0-B00FC24F7F29}" dt="2023-02-15T05:07:48.997" v="1919" actId="1038"/>
        <pc:sldMkLst>
          <pc:docMk/>
          <pc:sldMk cId="2271243315" sldId="261"/>
        </pc:sldMkLst>
        <pc:spChg chg="mod">
          <ac:chgData name="八谷　一貴" userId="a6bb1490-e53f-47c9-b55d-1d461cb830ba" providerId="ADAL" clId="{F9CCE2A2-663D-1D4B-99B0-B00FC24F7F29}" dt="2023-02-15T05:00:30.302" v="1686" actId="1076"/>
          <ac:spMkLst>
            <pc:docMk/>
            <pc:sldMk cId="2271243315" sldId="261"/>
            <ac:spMk id="2" creationId="{E5896B18-E9E6-0EBC-6D1E-DD4FA5EFA0ED}"/>
          </ac:spMkLst>
        </pc:spChg>
        <pc:spChg chg="mod">
          <ac:chgData name="八谷　一貴" userId="a6bb1490-e53f-47c9-b55d-1d461cb830ba" providerId="ADAL" clId="{F9CCE2A2-663D-1D4B-99B0-B00FC24F7F29}" dt="2023-02-15T04:55:54.326" v="1611" actId="1076"/>
          <ac:spMkLst>
            <pc:docMk/>
            <pc:sldMk cId="2271243315" sldId="261"/>
            <ac:spMk id="4" creationId="{A2991E1C-58C4-2FDA-D32D-498BA74F2A39}"/>
          </ac:spMkLst>
        </pc:spChg>
        <pc:spChg chg="del">
          <ac:chgData name="八谷　一貴" userId="a6bb1490-e53f-47c9-b55d-1d461cb830ba" providerId="ADAL" clId="{F9CCE2A2-663D-1D4B-99B0-B00FC24F7F29}" dt="2023-02-14T04:19:33.681" v="642" actId="478"/>
          <ac:spMkLst>
            <pc:docMk/>
            <pc:sldMk cId="2271243315" sldId="261"/>
            <ac:spMk id="5" creationId="{BA3AC72C-08AB-995D-9728-A96B63CFB13A}"/>
          </ac:spMkLst>
        </pc:spChg>
        <pc:spChg chg="mod">
          <ac:chgData name="八谷　一貴" userId="a6bb1490-e53f-47c9-b55d-1d461cb830ba" providerId="ADAL" clId="{F9CCE2A2-663D-1D4B-99B0-B00FC24F7F29}" dt="2023-02-15T05:06:11.556" v="1790" actId="1037"/>
          <ac:spMkLst>
            <pc:docMk/>
            <pc:sldMk cId="2271243315" sldId="261"/>
            <ac:spMk id="6" creationId="{F2A90D70-79CD-E301-A51A-8E0053B2B5DD}"/>
          </ac:spMkLst>
        </pc:spChg>
        <pc:spChg chg="mod">
          <ac:chgData name="八谷　一貴" userId="a6bb1490-e53f-47c9-b55d-1d461cb830ba" providerId="ADAL" clId="{F9CCE2A2-663D-1D4B-99B0-B00FC24F7F29}" dt="2023-02-15T04:36:47.576" v="1401" actId="1037"/>
          <ac:spMkLst>
            <pc:docMk/>
            <pc:sldMk cId="2271243315" sldId="261"/>
            <ac:spMk id="9" creationId="{96A787D4-39A2-DA45-A239-FD35CE37154A}"/>
          </ac:spMkLst>
        </pc:spChg>
        <pc:spChg chg="mod">
          <ac:chgData name="八谷　一貴" userId="a6bb1490-e53f-47c9-b55d-1d461cb830ba" providerId="ADAL" clId="{F9CCE2A2-663D-1D4B-99B0-B00FC24F7F29}" dt="2023-02-15T04:35:59.882" v="1347" actId="408"/>
          <ac:spMkLst>
            <pc:docMk/>
            <pc:sldMk cId="2271243315" sldId="261"/>
            <ac:spMk id="13" creationId="{A0EC1B29-928B-CE91-3904-82482022EE89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14" creationId="{7955AB6C-DA5A-B515-E6A0-4C7DD18ED0BD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16" creationId="{FD1AF709-FC5D-8D28-5B4E-25694BCB028C}"/>
          </ac:spMkLst>
        </pc:spChg>
        <pc:spChg chg="mod">
          <ac:chgData name="八谷　一貴" userId="a6bb1490-e53f-47c9-b55d-1d461cb830ba" providerId="ADAL" clId="{F9CCE2A2-663D-1D4B-99B0-B00FC24F7F29}" dt="2023-02-15T04:36:20.117" v="1350" actId="553"/>
          <ac:spMkLst>
            <pc:docMk/>
            <pc:sldMk cId="2271243315" sldId="261"/>
            <ac:spMk id="17" creationId="{5BDD71F0-7D6C-BA5D-DFA8-328CEAB5993F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18" creationId="{F2D3B091-BCD7-B62F-4299-BB4ED05F5848}"/>
          </ac:spMkLst>
        </pc:spChg>
        <pc:spChg chg="mod">
          <ac:chgData name="八谷　一貴" userId="a6bb1490-e53f-47c9-b55d-1d461cb830ba" providerId="ADAL" clId="{F9CCE2A2-663D-1D4B-99B0-B00FC24F7F29}" dt="2023-02-15T04:37:02.030" v="1421" actId="1038"/>
          <ac:spMkLst>
            <pc:docMk/>
            <pc:sldMk cId="2271243315" sldId="261"/>
            <ac:spMk id="19" creationId="{AEC65C6B-4FC3-9E08-B226-EF8BB2906165}"/>
          </ac:spMkLst>
        </pc:spChg>
        <pc:spChg chg="mod">
          <ac:chgData name="八谷　一貴" userId="a6bb1490-e53f-47c9-b55d-1d461cb830ba" providerId="ADAL" clId="{F9CCE2A2-663D-1D4B-99B0-B00FC24F7F29}" dt="2023-02-14T01:17:37.618" v="543" actId="552"/>
          <ac:spMkLst>
            <pc:docMk/>
            <pc:sldMk cId="2271243315" sldId="261"/>
            <ac:spMk id="21" creationId="{BBAB837B-2149-35E8-4B41-E36980776A73}"/>
          </ac:spMkLst>
        </pc:spChg>
        <pc:spChg chg="mod">
          <ac:chgData name="八谷　一貴" userId="a6bb1490-e53f-47c9-b55d-1d461cb830ba" providerId="ADAL" clId="{F9CCE2A2-663D-1D4B-99B0-B00FC24F7F29}" dt="2023-02-15T04:36:20.117" v="1350" actId="553"/>
          <ac:spMkLst>
            <pc:docMk/>
            <pc:sldMk cId="2271243315" sldId="261"/>
            <ac:spMk id="22" creationId="{584FFA39-9D97-B8E7-7F10-F1A6C72CD10F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23" creationId="{DEEBDADC-56F8-A90D-7C3D-1A26E3706AAD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24" creationId="{45F23C1B-1136-8611-B35A-1EC36527A82B}"/>
          </ac:spMkLst>
        </pc:spChg>
        <pc:spChg chg="mod">
          <ac:chgData name="八谷　一貴" userId="a6bb1490-e53f-47c9-b55d-1d461cb830ba" providerId="ADAL" clId="{F9CCE2A2-663D-1D4B-99B0-B00FC24F7F29}" dt="2023-02-15T04:37:12.100" v="1429" actId="1037"/>
          <ac:spMkLst>
            <pc:docMk/>
            <pc:sldMk cId="2271243315" sldId="261"/>
            <ac:spMk id="25" creationId="{28F777F0-476A-3850-6AC6-A409890D5BFD}"/>
          </ac:spMkLst>
        </pc:spChg>
        <pc:spChg chg="mod">
          <ac:chgData name="八谷　一貴" userId="a6bb1490-e53f-47c9-b55d-1d461cb830ba" providerId="ADAL" clId="{F9CCE2A2-663D-1D4B-99B0-B00FC24F7F29}" dt="2023-02-15T05:07:14.233" v="1848" actId="1038"/>
          <ac:spMkLst>
            <pc:docMk/>
            <pc:sldMk cId="2271243315" sldId="261"/>
            <ac:spMk id="26" creationId="{06DAF8F6-EDDF-D5B4-6D2E-BED632249DEA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27" creationId="{105B88FE-4720-8DAF-FFD3-1F5054A4C905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29" creationId="{C5F3CF0D-BF0E-206B-ADD3-1A57F13B4F61}"/>
          </ac:spMkLst>
        </pc:spChg>
        <pc:spChg chg="mod">
          <ac:chgData name="八谷　一貴" userId="a6bb1490-e53f-47c9-b55d-1d461cb830ba" providerId="ADAL" clId="{F9CCE2A2-663D-1D4B-99B0-B00FC24F7F29}" dt="2023-02-15T04:36:14.763" v="1349" actId="552"/>
          <ac:spMkLst>
            <pc:docMk/>
            <pc:sldMk cId="2271243315" sldId="261"/>
            <ac:spMk id="30" creationId="{597E0C5D-B697-EB08-7210-B847DD435506}"/>
          </ac:spMkLst>
        </pc:spChg>
        <pc:spChg chg="add del mod">
          <ac:chgData name="八谷　一貴" userId="a6bb1490-e53f-47c9-b55d-1d461cb830ba" providerId="ADAL" clId="{F9CCE2A2-663D-1D4B-99B0-B00FC24F7F29}" dt="2023-02-14T01:14:27.420" v="455" actId="478"/>
          <ac:spMkLst>
            <pc:docMk/>
            <pc:sldMk cId="2271243315" sldId="261"/>
            <ac:spMk id="31" creationId="{63AE4E39-AF53-748F-6AFC-3146509AC088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32" creationId="{A346051F-C3FA-CCD7-5D0B-21E3316E3525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33" creationId="{71C71923-F02B-AD1D-F4CF-CC968FFFFF13}"/>
          </ac:spMkLst>
        </pc:spChg>
        <pc:spChg chg="mod">
          <ac:chgData name="八谷　一貴" userId="a6bb1490-e53f-47c9-b55d-1d461cb830ba" providerId="ADAL" clId="{F9CCE2A2-663D-1D4B-99B0-B00FC24F7F29}" dt="2023-02-15T04:36:09.349" v="1348" actId="552"/>
          <ac:spMkLst>
            <pc:docMk/>
            <pc:sldMk cId="2271243315" sldId="261"/>
            <ac:spMk id="34" creationId="{55D4E9E3-4DC8-642C-5CA5-5051DE943CF9}"/>
          </ac:spMkLst>
        </pc:spChg>
        <pc:spChg chg="mod">
          <ac:chgData name="八谷　一貴" userId="a6bb1490-e53f-47c9-b55d-1d461cb830ba" providerId="ADAL" clId="{F9CCE2A2-663D-1D4B-99B0-B00FC24F7F29}" dt="2023-02-15T04:36:14.763" v="1349" actId="552"/>
          <ac:spMkLst>
            <pc:docMk/>
            <pc:sldMk cId="2271243315" sldId="261"/>
            <ac:spMk id="35" creationId="{49418740-DE7F-42D2-8F22-BEA455647B32}"/>
          </ac:spMkLst>
        </pc:spChg>
        <pc:spChg chg="mod">
          <ac:chgData name="八谷　一貴" userId="a6bb1490-e53f-47c9-b55d-1d461cb830ba" providerId="ADAL" clId="{F9CCE2A2-663D-1D4B-99B0-B00FC24F7F29}" dt="2023-02-15T04:36:09.349" v="1348" actId="552"/>
          <ac:spMkLst>
            <pc:docMk/>
            <pc:sldMk cId="2271243315" sldId="261"/>
            <ac:spMk id="36" creationId="{D58C8F20-31B1-B1F1-302A-D43188EF9E96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37" creationId="{24670E59-25A5-1BFC-A54A-9BFA5CAC8CFA}"/>
          </ac:spMkLst>
        </pc:spChg>
        <pc:spChg chg="add del mod">
          <ac:chgData name="八谷　一貴" userId="a6bb1490-e53f-47c9-b55d-1d461cb830ba" providerId="ADAL" clId="{F9CCE2A2-663D-1D4B-99B0-B00FC24F7F29}" dt="2023-02-14T01:14:26.388" v="454" actId="478"/>
          <ac:spMkLst>
            <pc:docMk/>
            <pc:sldMk cId="2271243315" sldId="261"/>
            <ac:spMk id="38" creationId="{CF613E07-D4EE-1CD8-BD0E-D321311D6035}"/>
          </ac:spMkLst>
        </pc:spChg>
        <pc:spChg chg="add del mod">
          <ac:chgData name="八谷　一貴" userId="a6bb1490-e53f-47c9-b55d-1d461cb830ba" providerId="ADAL" clId="{F9CCE2A2-663D-1D4B-99B0-B00FC24F7F29}" dt="2023-02-15T05:01:21.189" v="1739" actId="478"/>
          <ac:spMkLst>
            <pc:docMk/>
            <pc:sldMk cId="2271243315" sldId="261"/>
            <ac:spMk id="38" creationId="{FFB3DA25-2438-3F51-934F-7CBE5B2DFB1D}"/>
          </ac:spMkLst>
        </pc:spChg>
        <pc:spChg chg="mod">
          <ac:chgData name="八谷　一貴" userId="a6bb1490-e53f-47c9-b55d-1d461cb830ba" providerId="ADAL" clId="{F9CCE2A2-663D-1D4B-99B0-B00FC24F7F29}" dt="2023-02-14T01:15:56.012" v="475" actId="1076"/>
          <ac:spMkLst>
            <pc:docMk/>
            <pc:sldMk cId="2271243315" sldId="261"/>
            <ac:spMk id="39" creationId="{C077B5E0-D6C6-D490-69D8-120160D66009}"/>
          </ac:spMkLst>
        </pc:spChg>
        <pc:spChg chg="add mod">
          <ac:chgData name="八谷　一貴" userId="a6bb1490-e53f-47c9-b55d-1d461cb830ba" providerId="ADAL" clId="{F9CCE2A2-663D-1D4B-99B0-B00FC24F7F29}" dt="2023-02-15T04:36:47.576" v="1401" actId="1037"/>
          <ac:spMkLst>
            <pc:docMk/>
            <pc:sldMk cId="2271243315" sldId="261"/>
            <ac:spMk id="40" creationId="{F0069D8B-A648-103C-B946-310A4245852B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41" creationId="{E9098464-9876-9BF7-E811-8223E04308B6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42" creationId="{ED24A599-B609-F871-E14F-46C5E393A66F}"/>
          </ac:spMkLst>
        </pc:spChg>
        <pc:spChg chg="mod">
          <ac:chgData name="八谷　一貴" userId="a6bb1490-e53f-47c9-b55d-1d461cb830ba" providerId="ADAL" clId="{F9CCE2A2-663D-1D4B-99B0-B00FC24F7F29}" dt="2023-02-15T04:35:59.882" v="1347" actId="408"/>
          <ac:spMkLst>
            <pc:docMk/>
            <pc:sldMk cId="2271243315" sldId="261"/>
            <ac:spMk id="43" creationId="{92CC10E2-5C0E-7C95-534F-E621BF87903A}"/>
          </ac:spMkLst>
        </pc:spChg>
        <pc:spChg chg="mod">
          <ac:chgData name="八谷　一貴" userId="a6bb1490-e53f-47c9-b55d-1d461cb830ba" providerId="ADAL" clId="{F9CCE2A2-663D-1D4B-99B0-B00FC24F7F29}" dt="2023-02-15T04:35:50.969" v="1346" actId="552"/>
          <ac:spMkLst>
            <pc:docMk/>
            <pc:sldMk cId="2271243315" sldId="261"/>
            <ac:spMk id="44" creationId="{BE23FC2F-A602-F105-9466-C0DA1FF4F957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47" creationId="{C0A35577-CB35-5DD9-0BBE-3154B910FACD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48" creationId="{9C9D7F85-E65F-8A30-7F81-B6D95101F892}"/>
          </ac:spMkLst>
        </pc:spChg>
        <pc:spChg chg="add mod">
          <ac:chgData name="八谷　一貴" userId="a6bb1490-e53f-47c9-b55d-1d461cb830ba" providerId="ADAL" clId="{F9CCE2A2-663D-1D4B-99B0-B00FC24F7F29}" dt="2023-02-15T04:36:47.576" v="1401" actId="1037"/>
          <ac:spMkLst>
            <pc:docMk/>
            <pc:sldMk cId="2271243315" sldId="261"/>
            <ac:spMk id="49" creationId="{8F78349D-4601-628D-08A3-E234C68245E7}"/>
          </ac:spMkLst>
        </pc:spChg>
        <pc:spChg chg="mod">
          <ac:chgData name="八谷　一貴" userId="a6bb1490-e53f-47c9-b55d-1d461cb830ba" providerId="ADAL" clId="{F9CCE2A2-663D-1D4B-99B0-B00FC24F7F29}" dt="2023-02-15T05:01:34.102" v="1741" actId="14100"/>
          <ac:spMkLst>
            <pc:docMk/>
            <pc:sldMk cId="2271243315" sldId="261"/>
            <ac:spMk id="50" creationId="{3BAD6400-6CFF-2E31-D447-3E9CD3691231}"/>
          </ac:spMkLst>
        </pc:spChg>
        <pc:spChg chg="mod">
          <ac:chgData name="八谷　一貴" userId="a6bb1490-e53f-47c9-b55d-1d461cb830ba" providerId="ADAL" clId="{F9CCE2A2-663D-1D4B-99B0-B00FC24F7F29}" dt="2023-02-15T05:01:46.005" v="1743" actId="14100"/>
          <ac:spMkLst>
            <pc:docMk/>
            <pc:sldMk cId="2271243315" sldId="261"/>
            <ac:spMk id="51" creationId="{3734AC5E-6F4C-5B56-A68D-95E85A22FF4B}"/>
          </ac:spMkLst>
        </pc:spChg>
        <pc:spChg chg="mod">
          <ac:chgData name="八谷　一貴" userId="a6bb1490-e53f-47c9-b55d-1d461cb830ba" providerId="ADAL" clId="{F9CCE2A2-663D-1D4B-99B0-B00FC24F7F29}" dt="2023-02-15T05:07:17.631" v="1860" actId="1038"/>
          <ac:spMkLst>
            <pc:docMk/>
            <pc:sldMk cId="2271243315" sldId="261"/>
            <ac:spMk id="52" creationId="{EC268766-F49C-ABDA-E6E2-F4F2629FC7FC}"/>
          </ac:spMkLst>
        </pc:spChg>
        <pc:spChg chg="mod">
          <ac:chgData name="八谷　一貴" userId="a6bb1490-e53f-47c9-b55d-1d461cb830ba" providerId="ADAL" clId="{F9CCE2A2-663D-1D4B-99B0-B00FC24F7F29}" dt="2023-02-15T05:06:05.267" v="1788" actId="1038"/>
          <ac:spMkLst>
            <pc:docMk/>
            <pc:sldMk cId="2271243315" sldId="261"/>
            <ac:spMk id="53" creationId="{3BD6F849-1B67-81DD-BB92-BB56CA5ADEFA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54" creationId="{027911BD-F9A2-BD70-5376-C2145F19B40D}"/>
          </ac:spMkLst>
        </pc:spChg>
        <pc:spChg chg="mod">
          <ac:chgData name="八谷　一貴" userId="a6bb1490-e53f-47c9-b55d-1d461cb830ba" providerId="ADAL" clId="{F9CCE2A2-663D-1D4B-99B0-B00FC24F7F29}" dt="2023-02-15T05:00:31.322" v="1687"/>
          <ac:spMkLst>
            <pc:docMk/>
            <pc:sldMk cId="2271243315" sldId="261"/>
            <ac:spMk id="56" creationId="{15302151-C983-AC9F-E7DD-E2643DA7D1EF}"/>
          </ac:spMkLst>
        </pc:spChg>
        <pc:spChg chg="mod">
          <ac:chgData name="八谷　一貴" userId="a6bb1490-e53f-47c9-b55d-1d461cb830ba" providerId="ADAL" clId="{F9CCE2A2-663D-1D4B-99B0-B00FC24F7F29}" dt="2023-02-15T05:00:31.322" v="1687"/>
          <ac:spMkLst>
            <pc:docMk/>
            <pc:sldMk cId="2271243315" sldId="261"/>
            <ac:spMk id="57" creationId="{96FD6C76-FD18-E062-47BE-483A703AA835}"/>
          </ac:spMkLst>
        </pc:spChg>
        <pc:spChg chg="mod">
          <ac:chgData name="八谷　一貴" userId="a6bb1490-e53f-47c9-b55d-1d461cb830ba" providerId="ADAL" clId="{F9CCE2A2-663D-1D4B-99B0-B00FC24F7F29}" dt="2023-02-15T05:00:31.322" v="1687"/>
          <ac:spMkLst>
            <pc:docMk/>
            <pc:sldMk cId="2271243315" sldId="261"/>
            <ac:spMk id="58" creationId="{F1EB3D29-067C-F77C-EC58-9145B8B17BA0}"/>
          </ac:spMkLst>
        </pc:spChg>
        <pc:spChg chg="mod">
          <ac:chgData name="八谷　一貴" userId="a6bb1490-e53f-47c9-b55d-1d461cb830ba" providerId="ADAL" clId="{F9CCE2A2-663D-1D4B-99B0-B00FC24F7F29}" dt="2023-02-15T05:00:31.322" v="1687"/>
          <ac:spMkLst>
            <pc:docMk/>
            <pc:sldMk cId="2271243315" sldId="261"/>
            <ac:spMk id="60" creationId="{FBD56CDE-2DA9-1E15-D1F3-5250BA2E5F6A}"/>
          </ac:spMkLst>
        </pc:spChg>
        <pc:spChg chg="mod">
          <ac:chgData name="八谷　一貴" userId="a6bb1490-e53f-47c9-b55d-1d461cb830ba" providerId="ADAL" clId="{F9CCE2A2-663D-1D4B-99B0-B00FC24F7F29}" dt="2023-02-15T05:07:08.767" v="1846" actId="122"/>
          <ac:spMkLst>
            <pc:docMk/>
            <pc:sldMk cId="2271243315" sldId="261"/>
            <ac:spMk id="61" creationId="{C9F21419-FDAC-5B63-F4BE-8C9427558AF5}"/>
          </ac:spMkLst>
        </pc:spChg>
        <pc:spChg chg="mod">
          <ac:chgData name="八谷　一貴" userId="a6bb1490-e53f-47c9-b55d-1d461cb830ba" providerId="ADAL" clId="{F9CCE2A2-663D-1D4B-99B0-B00FC24F7F29}" dt="2023-02-15T05:07:08.767" v="1846" actId="122"/>
          <ac:spMkLst>
            <pc:docMk/>
            <pc:sldMk cId="2271243315" sldId="261"/>
            <ac:spMk id="62" creationId="{112D1496-265E-C279-7124-DB494AA678D0}"/>
          </ac:spMkLst>
        </pc:spChg>
        <pc:spChg chg="add mod">
          <ac:chgData name="八谷　一貴" userId="a6bb1490-e53f-47c9-b55d-1d461cb830ba" providerId="ADAL" clId="{F9CCE2A2-663D-1D4B-99B0-B00FC24F7F29}" dt="2023-02-15T04:37:02.030" v="1421" actId="1038"/>
          <ac:spMkLst>
            <pc:docMk/>
            <pc:sldMk cId="2271243315" sldId="261"/>
            <ac:spMk id="63" creationId="{581BDB14-EC77-B048-58CD-B05B63411B50}"/>
          </ac:spMkLst>
        </pc:spChg>
        <pc:spChg chg="add mod">
          <ac:chgData name="八谷　一貴" userId="a6bb1490-e53f-47c9-b55d-1d461cb830ba" providerId="ADAL" clId="{F9CCE2A2-663D-1D4B-99B0-B00FC24F7F29}" dt="2023-02-15T04:37:02.030" v="1421" actId="1038"/>
          <ac:spMkLst>
            <pc:docMk/>
            <pc:sldMk cId="2271243315" sldId="261"/>
            <ac:spMk id="64" creationId="{CFFD7621-842E-2F9A-9768-04FA5E608298}"/>
          </ac:spMkLst>
        </pc:spChg>
        <pc:spChg chg="add mod">
          <ac:chgData name="八谷　一貴" userId="a6bb1490-e53f-47c9-b55d-1d461cb830ba" providerId="ADAL" clId="{F9CCE2A2-663D-1D4B-99B0-B00FC24F7F29}" dt="2023-02-15T04:37:12.100" v="1429" actId="1037"/>
          <ac:spMkLst>
            <pc:docMk/>
            <pc:sldMk cId="2271243315" sldId="261"/>
            <ac:spMk id="65" creationId="{D2FBB056-910F-DBC3-8949-E9A7F5EE996F}"/>
          </ac:spMkLst>
        </pc:spChg>
        <pc:spChg chg="add mod">
          <ac:chgData name="八谷　一貴" userId="a6bb1490-e53f-47c9-b55d-1d461cb830ba" providerId="ADAL" clId="{F9CCE2A2-663D-1D4B-99B0-B00FC24F7F29}" dt="2023-02-15T04:37:12.100" v="1429" actId="1037"/>
          <ac:spMkLst>
            <pc:docMk/>
            <pc:sldMk cId="2271243315" sldId="261"/>
            <ac:spMk id="66" creationId="{B427B3C6-3D6E-3D6C-5CF3-3A706062F605}"/>
          </ac:spMkLst>
        </pc:spChg>
        <pc:spChg chg="add mod">
          <ac:chgData name="八谷　一貴" userId="a6bb1490-e53f-47c9-b55d-1d461cb830ba" providerId="ADAL" clId="{F9CCE2A2-663D-1D4B-99B0-B00FC24F7F29}" dt="2023-02-14T01:16:51.368" v="500" actId="1076"/>
          <ac:spMkLst>
            <pc:docMk/>
            <pc:sldMk cId="2271243315" sldId="261"/>
            <ac:spMk id="67" creationId="{A66FA3E4-40D9-0818-46A9-C25B60AADD99}"/>
          </ac:spMkLst>
        </pc:spChg>
        <pc:spChg chg="add mod">
          <ac:chgData name="八谷　一貴" userId="a6bb1490-e53f-47c9-b55d-1d461cb830ba" providerId="ADAL" clId="{F9CCE2A2-663D-1D4B-99B0-B00FC24F7F29}" dt="2023-02-14T01:16:51.368" v="500" actId="1076"/>
          <ac:spMkLst>
            <pc:docMk/>
            <pc:sldMk cId="2271243315" sldId="261"/>
            <ac:spMk id="68" creationId="{0F47DC85-3AC4-F205-6FBE-6D6CC1C72416}"/>
          </ac:spMkLst>
        </pc:spChg>
        <pc:spChg chg="add mod">
          <ac:chgData name="八谷　一貴" userId="a6bb1490-e53f-47c9-b55d-1d461cb830ba" providerId="ADAL" clId="{F9CCE2A2-663D-1D4B-99B0-B00FC24F7F29}" dt="2023-02-14T01:16:59.086" v="502" actId="1076"/>
          <ac:spMkLst>
            <pc:docMk/>
            <pc:sldMk cId="2271243315" sldId="261"/>
            <ac:spMk id="69" creationId="{990C31C3-8DD5-AB20-342F-C7BF62FA2EF4}"/>
          </ac:spMkLst>
        </pc:spChg>
        <pc:spChg chg="add mod">
          <ac:chgData name="八谷　一貴" userId="a6bb1490-e53f-47c9-b55d-1d461cb830ba" providerId="ADAL" clId="{F9CCE2A2-663D-1D4B-99B0-B00FC24F7F29}" dt="2023-02-14T01:16:59.086" v="502" actId="1076"/>
          <ac:spMkLst>
            <pc:docMk/>
            <pc:sldMk cId="2271243315" sldId="261"/>
            <ac:spMk id="70" creationId="{BDFA0118-6CE5-1083-2813-E5AC8F631882}"/>
          </ac:spMkLst>
        </pc:spChg>
        <pc:spChg chg="mod">
          <ac:chgData name="八谷　一貴" userId="a6bb1490-e53f-47c9-b55d-1d461cb830ba" providerId="ADAL" clId="{F9CCE2A2-663D-1D4B-99B0-B00FC24F7F29}" dt="2023-02-15T04:36:29.646" v="1355" actId="1037"/>
          <ac:spMkLst>
            <pc:docMk/>
            <pc:sldMk cId="2271243315" sldId="261"/>
            <ac:spMk id="71" creationId="{05E19332-FCA6-6525-FE10-7D38333A2478}"/>
          </ac:spMkLst>
        </pc:spChg>
        <pc:spChg chg="mod">
          <ac:chgData name="八谷　一貴" userId="a6bb1490-e53f-47c9-b55d-1d461cb830ba" providerId="ADAL" clId="{F9CCE2A2-663D-1D4B-99B0-B00FC24F7F29}" dt="2023-02-15T05:07:21.672" v="1864" actId="1037"/>
          <ac:spMkLst>
            <pc:docMk/>
            <pc:sldMk cId="2271243315" sldId="261"/>
            <ac:spMk id="73" creationId="{39DFFDFF-6D13-94B4-96FC-B4377868C7AC}"/>
          </ac:spMkLst>
        </pc:spChg>
        <pc:spChg chg="mod">
          <ac:chgData name="八谷　一貴" userId="a6bb1490-e53f-47c9-b55d-1d461cb830ba" providerId="ADAL" clId="{F9CCE2A2-663D-1D4B-99B0-B00FC24F7F29}" dt="2023-02-15T05:07:29.725" v="1883" actId="1038"/>
          <ac:spMkLst>
            <pc:docMk/>
            <pc:sldMk cId="2271243315" sldId="261"/>
            <ac:spMk id="74" creationId="{200C559C-8F2E-9904-AAC3-B5B46A489D02}"/>
          </ac:spMkLst>
        </pc:spChg>
        <pc:spChg chg="mod">
          <ac:chgData name="八谷　一貴" userId="a6bb1490-e53f-47c9-b55d-1d461cb830ba" providerId="ADAL" clId="{F9CCE2A2-663D-1D4B-99B0-B00FC24F7F29}" dt="2023-02-15T05:06:19.784" v="1798" actId="1038"/>
          <ac:spMkLst>
            <pc:docMk/>
            <pc:sldMk cId="2271243315" sldId="261"/>
            <ac:spMk id="75" creationId="{4A222006-439F-F1C1-E044-6839ABA7765E}"/>
          </ac:spMkLst>
        </pc:spChg>
        <pc:spChg chg="mod">
          <ac:chgData name="八谷　一貴" userId="a6bb1490-e53f-47c9-b55d-1d461cb830ba" providerId="ADAL" clId="{F9CCE2A2-663D-1D4B-99B0-B00FC24F7F29}" dt="2023-02-15T05:07:38.750" v="1905" actId="1037"/>
          <ac:spMkLst>
            <pc:docMk/>
            <pc:sldMk cId="2271243315" sldId="261"/>
            <ac:spMk id="77" creationId="{5EBD6961-B8CA-1188-68BF-833A9DE3A26B}"/>
          </ac:spMkLst>
        </pc:spChg>
        <pc:spChg chg="mod">
          <ac:chgData name="八谷　一貴" userId="a6bb1490-e53f-47c9-b55d-1d461cb830ba" providerId="ADAL" clId="{F9CCE2A2-663D-1D4B-99B0-B00FC24F7F29}" dt="2023-02-15T05:07:40.691" v="1906" actId="1038"/>
          <ac:spMkLst>
            <pc:docMk/>
            <pc:sldMk cId="2271243315" sldId="261"/>
            <ac:spMk id="78" creationId="{A786C0EC-A34D-E5F7-4F15-9315D372A484}"/>
          </ac:spMkLst>
        </pc:spChg>
        <pc:spChg chg="mod">
          <ac:chgData name="八谷　一貴" userId="a6bb1490-e53f-47c9-b55d-1d461cb830ba" providerId="ADAL" clId="{F9CCE2A2-663D-1D4B-99B0-B00FC24F7F29}" dt="2023-02-15T05:06:26.200" v="1807" actId="1037"/>
          <ac:spMkLst>
            <pc:docMk/>
            <pc:sldMk cId="2271243315" sldId="261"/>
            <ac:spMk id="79" creationId="{C567188D-6212-051E-B258-E3F42246DDCC}"/>
          </ac:spMkLst>
        </pc:spChg>
        <pc:spChg chg="mod">
          <ac:chgData name="八谷　一貴" userId="a6bb1490-e53f-47c9-b55d-1d461cb830ba" providerId="ADAL" clId="{F9CCE2A2-663D-1D4B-99B0-B00FC24F7F29}" dt="2023-02-15T05:07:44.221" v="1916" actId="1037"/>
          <ac:spMkLst>
            <pc:docMk/>
            <pc:sldMk cId="2271243315" sldId="261"/>
            <ac:spMk id="81" creationId="{80A00453-4268-0158-CFF7-44E43536B3FB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82" creationId="{E8D5F6C8-35ED-866F-19A3-942D7219A8A7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83" creationId="{1A95A09A-A4AF-79F7-2E32-F526C8D7F938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84" creationId="{831CB27B-E4A2-D59B-FC95-F40B7C7F063A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85" creationId="{2EB8BE69-EEAE-7663-DB07-B37AAFDBB981}"/>
          </ac:spMkLst>
        </pc:spChg>
        <pc:spChg chg="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86" creationId="{60B90F09-B6D8-E79D-39B8-93D1B1070153}"/>
          </ac:spMkLst>
        </pc:spChg>
        <pc:spChg chg="mod">
          <ac:chgData name="八谷　一貴" userId="a6bb1490-e53f-47c9-b55d-1d461cb830ba" providerId="ADAL" clId="{F9CCE2A2-663D-1D4B-99B0-B00FC24F7F29}" dt="2023-02-15T05:07:48.997" v="1919" actId="1038"/>
          <ac:spMkLst>
            <pc:docMk/>
            <pc:sldMk cId="2271243315" sldId="261"/>
            <ac:spMk id="87" creationId="{AA375438-77C8-EACD-C484-79197D119D75}"/>
          </ac:spMkLst>
        </pc:spChg>
        <pc:spChg chg="mod">
          <ac:chgData name="八谷　一貴" userId="a6bb1490-e53f-47c9-b55d-1d461cb830ba" providerId="ADAL" clId="{F9CCE2A2-663D-1D4B-99B0-B00FC24F7F29}" dt="2023-02-15T05:06:33.691" v="1812" actId="1037"/>
          <ac:spMkLst>
            <pc:docMk/>
            <pc:sldMk cId="2271243315" sldId="261"/>
            <ac:spMk id="88" creationId="{1EAFF9AF-9AE2-C2B9-E4D4-208A82C57A30}"/>
          </ac:spMkLst>
        </pc:spChg>
        <pc:spChg chg="mod">
          <ac:chgData name="八谷　一貴" userId="a6bb1490-e53f-47c9-b55d-1d461cb830ba" providerId="ADAL" clId="{F9CCE2A2-663D-1D4B-99B0-B00FC24F7F29}" dt="2023-02-15T04:36:55.505" v="1413" actId="1038"/>
          <ac:spMkLst>
            <pc:docMk/>
            <pc:sldMk cId="2271243315" sldId="261"/>
            <ac:spMk id="90" creationId="{07E70867-7B9B-CA35-DA78-B69DDB9967DD}"/>
          </ac:spMkLst>
        </pc:spChg>
        <pc:spChg chg="mod">
          <ac:chgData name="八谷　一貴" userId="a6bb1490-e53f-47c9-b55d-1d461cb830ba" providerId="ADAL" clId="{F9CCE2A2-663D-1D4B-99B0-B00FC24F7F29}" dt="2023-02-15T04:37:07.318" v="1427" actId="1037"/>
          <ac:spMkLst>
            <pc:docMk/>
            <pc:sldMk cId="2271243315" sldId="261"/>
            <ac:spMk id="91" creationId="{DAF0EA02-17A9-4376-F3D8-9FC57AF3E9B7}"/>
          </ac:spMkLst>
        </pc:spChg>
        <pc:spChg chg="mod">
          <ac:chgData name="八谷　一貴" userId="a6bb1490-e53f-47c9-b55d-1d461cb830ba" providerId="ADAL" clId="{F9CCE2A2-663D-1D4B-99B0-B00FC24F7F29}" dt="2023-02-15T04:37:15.437" v="1430" actId="1038"/>
          <ac:spMkLst>
            <pc:docMk/>
            <pc:sldMk cId="2271243315" sldId="261"/>
            <ac:spMk id="92" creationId="{2D287ABE-3FD6-66E6-4536-8881F4BEB6D8}"/>
          </ac:spMkLst>
        </pc:spChg>
        <pc:spChg chg="mod">
          <ac:chgData name="八谷　一貴" userId="a6bb1490-e53f-47c9-b55d-1d461cb830ba" providerId="ADAL" clId="{F9CCE2A2-663D-1D4B-99B0-B00FC24F7F29}" dt="2023-02-14T01:16:15.459" v="494" actId="1036"/>
          <ac:spMkLst>
            <pc:docMk/>
            <pc:sldMk cId="2271243315" sldId="261"/>
            <ac:spMk id="93" creationId="{EEFBEFD6-1C3C-5B60-1337-535F663A6B20}"/>
          </ac:spMkLst>
        </pc:spChg>
        <pc:spChg chg="add mod">
          <ac:chgData name="八谷　一貴" userId="a6bb1490-e53f-47c9-b55d-1d461cb830ba" providerId="ADAL" clId="{F9CCE2A2-663D-1D4B-99B0-B00FC24F7F29}" dt="2023-02-15T04:36:47.576" v="1401" actId="1037"/>
          <ac:spMkLst>
            <pc:docMk/>
            <pc:sldMk cId="2271243315" sldId="261"/>
            <ac:spMk id="94" creationId="{D7F5FC0E-DDB4-48D6-AE5B-30E5DC089525}"/>
          </ac:spMkLst>
        </pc:spChg>
        <pc:spChg chg="add mod">
          <ac:chgData name="八谷　一貴" userId="a6bb1490-e53f-47c9-b55d-1d461cb830ba" providerId="ADAL" clId="{F9CCE2A2-663D-1D4B-99B0-B00FC24F7F29}" dt="2023-02-15T04:37:02.030" v="1421" actId="1038"/>
          <ac:spMkLst>
            <pc:docMk/>
            <pc:sldMk cId="2271243315" sldId="261"/>
            <ac:spMk id="95" creationId="{B1464BE9-6F5F-8FE8-6C6E-D1E63D8D7C3D}"/>
          </ac:spMkLst>
        </pc:spChg>
        <pc:spChg chg="add mod">
          <ac:chgData name="八谷　一貴" userId="a6bb1490-e53f-47c9-b55d-1d461cb830ba" providerId="ADAL" clId="{F9CCE2A2-663D-1D4B-99B0-B00FC24F7F29}" dt="2023-02-15T04:37:12.100" v="1429" actId="1037"/>
          <ac:spMkLst>
            <pc:docMk/>
            <pc:sldMk cId="2271243315" sldId="261"/>
            <ac:spMk id="96" creationId="{DCC675AE-2D9C-E1DB-38B2-BEE160272DA6}"/>
          </ac:spMkLst>
        </pc:spChg>
        <pc:spChg chg="add mod">
          <ac:chgData name="八谷　一貴" userId="a6bb1490-e53f-47c9-b55d-1d461cb830ba" providerId="ADAL" clId="{F9CCE2A2-663D-1D4B-99B0-B00FC24F7F29}" dt="2023-02-15T04:30:34.365" v="1155" actId="1076"/>
          <ac:spMkLst>
            <pc:docMk/>
            <pc:sldMk cId="2271243315" sldId="261"/>
            <ac:spMk id="97" creationId="{F9C4F9D3-0C2C-5555-2AC7-19F895810A24}"/>
          </ac:spMkLst>
        </pc:spChg>
        <pc:spChg chg="add mod">
          <ac:chgData name="八谷　一貴" userId="a6bb1490-e53f-47c9-b55d-1d461cb830ba" providerId="ADAL" clId="{F9CCE2A2-663D-1D4B-99B0-B00FC24F7F29}" dt="2023-02-14T01:19:52.704" v="628" actId="1037"/>
          <ac:spMkLst>
            <pc:docMk/>
            <pc:sldMk cId="2271243315" sldId="261"/>
            <ac:spMk id="98" creationId="{660BEA0D-06F6-F44D-7283-E5CFB4EFC68F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99" creationId="{2ECB2514-D262-5B5B-A191-01C2FEFC8F3F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101" creationId="{E5D8747F-5EFB-666E-05C8-4144AF72A2A0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103" creationId="{99475086-527B-DFF7-EC52-78685B3C3AAF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105" creationId="{A6CC86F1-BADF-B473-D524-0C7CB0B0F105}"/>
          </ac:spMkLst>
        </pc:spChg>
        <pc:spChg chg="add mod">
          <ac:chgData name="八谷　一貴" userId="a6bb1490-e53f-47c9-b55d-1d461cb830ba" providerId="ADAL" clId="{F9CCE2A2-663D-1D4B-99B0-B00FC24F7F29}" dt="2023-02-15T05:01:10.488" v="1734" actId="1036"/>
          <ac:spMkLst>
            <pc:docMk/>
            <pc:sldMk cId="2271243315" sldId="261"/>
            <ac:spMk id="114" creationId="{DF9A0658-C457-4C5B-6EDD-64D9A6CB789B}"/>
          </ac:spMkLst>
        </pc:spChg>
        <pc:spChg chg="mod">
          <ac:chgData name="八谷　一貴" userId="a6bb1490-e53f-47c9-b55d-1d461cb830ba" providerId="ADAL" clId="{F9CCE2A2-663D-1D4B-99B0-B00FC24F7F29}" dt="2023-02-15T05:00:31.322" v="1687"/>
          <ac:spMkLst>
            <pc:docMk/>
            <pc:sldMk cId="2271243315" sldId="261"/>
            <ac:spMk id="116" creationId="{A1EFE40E-4912-7709-EBA4-4917BC25C07E}"/>
          </ac:spMkLst>
        </pc:spChg>
        <pc:spChg chg="mod">
          <ac:chgData name="八谷　一貴" userId="a6bb1490-e53f-47c9-b55d-1d461cb830ba" providerId="ADAL" clId="{F9CCE2A2-663D-1D4B-99B0-B00FC24F7F29}" dt="2023-02-15T05:00:31.322" v="1687"/>
          <ac:spMkLst>
            <pc:docMk/>
            <pc:sldMk cId="2271243315" sldId="261"/>
            <ac:spMk id="117" creationId="{F3CFADCF-30B8-C55C-9690-D81A7629680E}"/>
          </ac:spMkLst>
        </pc:spChg>
        <pc:spChg chg="mod">
          <ac:chgData name="八谷　一貴" userId="a6bb1490-e53f-47c9-b55d-1d461cb830ba" providerId="ADAL" clId="{F9CCE2A2-663D-1D4B-99B0-B00FC24F7F29}" dt="2023-02-15T05:00:31.322" v="1687"/>
          <ac:spMkLst>
            <pc:docMk/>
            <pc:sldMk cId="2271243315" sldId="261"/>
            <ac:spMk id="118" creationId="{F5491511-E841-61FD-E3B6-D643051B4354}"/>
          </ac:spMkLst>
        </pc:spChg>
        <pc:grpChg chg="del">
          <ac:chgData name="八谷　一貴" userId="a6bb1490-e53f-47c9-b55d-1d461cb830ba" providerId="ADAL" clId="{F9CCE2A2-663D-1D4B-99B0-B00FC24F7F29}" dt="2023-02-14T01:20:23.634" v="630" actId="478"/>
          <ac:grpSpMkLst>
            <pc:docMk/>
            <pc:sldMk cId="2271243315" sldId="261"/>
            <ac:grpSpMk id="55" creationId="{22A4A6E0-FFE1-A519-1C0F-730C9CC926FF}"/>
          </ac:grpSpMkLst>
        </pc:grpChg>
        <pc:grpChg chg="add mod">
          <ac:chgData name="八谷　一貴" userId="a6bb1490-e53f-47c9-b55d-1d461cb830ba" providerId="ADAL" clId="{F9CCE2A2-663D-1D4B-99B0-B00FC24F7F29}" dt="2023-02-15T05:01:10.488" v="1734" actId="1036"/>
          <ac:grpSpMkLst>
            <pc:docMk/>
            <pc:sldMk cId="2271243315" sldId="261"/>
            <ac:grpSpMk id="55" creationId="{DCE08651-6A8B-FD92-7916-B3EDA63BC406}"/>
          </ac:grpSpMkLst>
        </pc:grpChg>
        <pc:grpChg chg="del">
          <ac:chgData name="八谷　一貴" userId="a6bb1490-e53f-47c9-b55d-1d461cb830ba" providerId="ADAL" clId="{F9CCE2A2-663D-1D4B-99B0-B00FC24F7F29}" dt="2023-02-14T01:20:22.520" v="629" actId="478"/>
          <ac:grpSpMkLst>
            <pc:docMk/>
            <pc:sldMk cId="2271243315" sldId="261"/>
            <ac:grpSpMk id="56" creationId="{D99175B5-256B-B29E-8F9A-2912D771774B}"/>
          </ac:grpSpMkLst>
        </pc:grpChg>
        <pc:grpChg chg="del">
          <ac:chgData name="八谷　一貴" userId="a6bb1490-e53f-47c9-b55d-1d461cb830ba" providerId="ADAL" clId="{F9CCE2A2-663D-1D4B-99B0-B00FC24F7F29}" dt="2023-02-14T01:20:24.749" v="631" actId="478"/>
          <ac:grpSpMkLst>
            <pc:docMk/>
            <pc:sldMk cId="2271243315" sldId="261"/>
            <ac:grpSpMk id="57" creationId="{9ADE50E9-0CB3-21BE-98A6-2F21255AE28D}"/>
          </ac:grpSpMkLst>
        </pc:grpChg>
        <pc:grpChg chg="del">
          <ac:chgData name="八谷　一貴" userId="a6bb1490-e53f-47c9-b55d-1d461cb830ba" providerId="ADAL" clId="{F9CCE2A2-663D-1D4B-99B0-B00FC24F7F29}" dt="2023-02-14T01:20:27.069" v="632" actId="478"/>
          <ac:grpSpMkLst>
            <pc:docMk/>
            <pc:sldMk cId="2271243315" sldId="261"/>
            <ac:grpSpMk id="58" creationId="{28F16874-4ABB-C0E0-5CEF-474017857E91}"/>
          </ac:grpSpMkLst>
        </pc:grpChg>
        <pc:grpChg chg="del">
          <ac:chgData name="八谷　一貴" userId="a6bb1490-e53f-47c9-b55d-1d461cb830ba" providerId="ADAL" clId="{F9CCE2A2-663D-1D4B-99B0-B00FC24F7F29}" dt="2023-02-14T01:20:34.602" v="633" actId="478"/>
          <ac:grpSpMkLst>
            <pc:docMk/>
            <pc:sldMk cId="2271243315" sldId="261"/>
            <ac:grpSpMk id="60" creationId="{FC6D8432-12B2-069C-BCE8-245A64999836}"/>
          </ac:grpSpMkLst>
        </pc:grpChg>
        <pc:grpChg chg="add del mod">
          <ac:chgData name="八谷　一貴" userId="a6bb1490-e53f-47c9-b55d-1d461cb830ba" providerId="ADAL" clId="{F9CCE2A2-663D-1D4B-99B0-B00FC24F7F29}" dt="2023-02-15T04:30:36.294" v="1156"/>
          <ac:grpSpMkLst>
            <pc:docMk/>
            <pc:sldMk cId="2271243315" sldId="261"/>
            <ac:grpSpMk id="114" creationId="{221528B8-2573-B1C7-CF16-79772BAB788F}"/>
          </ac:grpSpMkLst>
        </pc:grpChg>
        <pc:grpChg chg="add mod">
          <ac:chgData name="八谷　一貴" userId="a6bb1490-e53f-47c9-b55d-1d461cb830ba" providerId="ADAL" clId="{F9CCE2A2-663D-1D4B-99B0-B00FC24F7F29}" dt="2023-02-15T05:01:10.488" v="1734" actId="1036"/>
          <ac:grpSpMkLst>
            <pc:docMk/>
            <pc:sldMk cId="2271243315" sldId="261"/>
            <ac:grpSpMk id="115" creationId="{8949E820-6970-C55F-B68C-5F8253084B1D}"/>
          </ac:grpSpMkLst>
        </pc:grpChg>
        <pc:grpChg chg="add del mod">
          <ac:chgData name="八谷　一貴" userId="a6bb1490-e53f-47c9-b55d-1d461cb830ba" providerId="ADAL" clId="{F9CCE2A2-663D-1D4B-99B0-B00FC24F7F29}" dt="2023-02-15T04:30:36.294" v="1156"/>
          <ac:grpSpMkLst>
            <pc:docMk/>
            <pc:sldMk cId="2271243315" sldId="261"/>
            <ac:grpSpMk id="119" creationId="{CD394DDD-AEC5-3974-F394-BD8FFEE36413}"/>
          </ac:grpSpMkLst>
        </pc:grpChg>
        <pc:grpChg chg="add del mod">
          <ac:chgData name="八谷　一貴" userId="a6bb1490-e53f-47c9-b55d-1d461cb830ba" providerId="ADAL" clId="{F9CCE2A2-663D-1D4B-99B0-B00FC24F7F29}" dt="2023-02-15T04:30:36.294" v="1156"/>
          <ac:grpSpMkLst>
            <pc:docMk/>
            <pc:sldMk cId="2271243315" sldId="261"/>
            <ac:grpSpMk id="124" creationId="{36DF547A-91C2-5FC5-8B43-0B6F7D9B1F86}"/>
          </ac:grpSpMkLst>
        </pc:grpChg>
        <pc:grpChg chg="add del mod">
          <ac:chgData name="八谷　一貴" userId="a6bb1490-e53f-47c9-b55d-1d461cb830ba" providerId="ADAL" clId="{F9CCE2A2-663D-1D4B-99B0-B00FC24F7F29}" dt="2023-02-15T04:30:36.294" v="1156"/>
          <ac:grpSpMkLst>
            <pc:docMk/>
            <pc:sldMk cId="2271243315" sldId="261"/>
            <ac:grpSpMk id="129" creationId="{213BA3C6-B872-9178-A6FB-41188ACC6C64}"/>
          </ac:grpSpMkLst>
        </pc:grpChg>
        <pc:grpChg chg="add del mod">
          <ac:chgData name="八谷　一貴" userId="a6bb1490-e53f-47c9-b55d-1d461cb830ba" providerId="ADAL" clId="{F9CCE2A2-663D-1D4B-99B0-B00FC24F7F29}" dt="2023-02-15T04:30:36.294" v="1156"/>
          <ac:grpSpMkLst>
            <pc:docMk/>
            <pc:sldMk cId="2271243315" sldId="261"/>
            <ac:grpSpMk id="134" creationId="{00A0E347-502B-F4F7-F883-FAC58EA50C8B}"/>
          </ac:grpSpMkLst>
        </pc:grpChg>
        <pc:grpChg chg="add mod">
          <ac:chgData name="八谷　一貴" userId="a6bb1490-e53f-47c9-b55d-1d461cb830ba" providerId="ADAL" clId="{F9CCE2A2-663D-1D4B-99B0-B00FC24F7F29}" dt="2023-02-15T04:35:30.092" v="1334" actId="408"/>
          <ac:grpSpMkLst>
            <pc:docMk/>
            <pc:sldMk cId="2271243315" sldId="261"/>
            <ac:grpSpMk id="139" creationId="{E63843A2-DC1E-0134-AA21-1CB9DFCE835D}"/>
          </ac:grpSpMkLst>
        </pc:grpChg>
        <pc:grpChg chg="add mod">
          <ac:chgData name="八谷　一貴" userId="a6bb1490-e53f-47c9-b55d-1d461cb830ba" providerId="ADAL" clId="{F9CCE2A2-663D-1D4B-99B0-B00FC24F7F29}" dt="2023-02-15T04:35:30.092" v="1334" actId="408"/>
          <ac:grpSpMkLst>
            <pc:docMk/>
            <pc:sldMk cId="2271243315" sldId="261"/>
            <ac:grpSpMk id="144" creationId="{71AEB367-B651-794A-374B-E5F6EC3FB46F}"/>
          </ac:grpSpMkLst>
        </pc:grpChg>
        <pc:grpChg chg="add mod">
          <ac:chgData name="八谷　一貴" userId="a6bb1490-e53f-47c9-b55d-1d461cb830ba" providerId="ADAL" clId="{F9CCE2A2-663D-1D4B-99B0-B00FC24F7F29}" dt="2023-02-15T04:35:30.092" v="1334" actId="408"/>
          <ac:grpSpMkLst>
            <pc:docMk/>
            <pc:sldMk cId="2271243315" sldId="261"/>
            <ac:grpSpMk id="149" creationId="{CE607A3B-ED17-39F5-E63E-0ABA86A4AD1C}"/>
          </ac:grpSpMkLst>
        </pc:grpChg>
        <pc:grpChg chg="add mod">
          <ac:chgData name="八谷　一貴" userId="a6bb1490-e53f-47c9-b55d-1d461cb830ba" providerId="ADAL" clId="{F9CCE2A2-663D-1D4B-99B0-B00FC24F7F29}" dt="2023-02-15T04:35:30.092" v="1334" actId="408"/>
          <ac:grpSpMkLst>
            <pc:docMk/>
            <pc:sldMk cId="2271243315" sldId="261"/>
            <ac:grpSpMk id="154" creationId="{E403F742-5B4A-A9E1-34F0-E300CCDC594F}"/>
          </ac:grpSpMkLst>
        </pc:grpChg>
        <pc:grpChg chg="add mod">
          <ac:chgData name="八谷　一貴" userId="a6bb1490-e53f-47c9-b55d-1d461cb830ba" providerId="ADAL" clId="{F9CCE2A2-663D-1D4B-99B0-B00FC24F7F29}" dt="2023-02-15T04:35:30.092" v="1334" actId="408"/>
          <ac:grpSpMkLst>
            <pc:docMk/>
            <pc:sldMk cId="2271243315" sldId="261"/>
            <ac:grpSpMk id="159" creationId="{BA1EDA25-65EF-9E3F-F5A9-4955FC99A02C}"/>
          </ac:grpSpMkLst>
        </pc:grpChg>
        <pc:graphicFrameChg chg="add del mod">
          <ac:chgData name="八谷　一貴" userId="a6bb1490-e53f-47c9-b55d-1d461cb830ba" providerId="ADAL" clId="{F9CCE2A2-663D-1D4B-99B0-B00FC24F7F29}" dt="2023-02-15T05:01:19.873" v="1738" actId="478"/>
          <ac:graphicFrameMkLst>
            <pc:docMk/>
            <pc:sldMk cId="2271243315" sldId="261"/>
            <ac:graphicFrameMk id="3" creationId="{AAA43A4C-509F-7587-611C-37B5789F06BD}"/>
          </ac:graphicFrameMkLst>
        </pc:graphicFrameChg>
        <pc:graphicFrameChg chg="del">
          <ac:chgData name="八谷　一貴" userId="a6bb1490-e53f-47c9-b55d-1d461cb830ba" providerId="ADAL" clId="{F9CCE2A2-663D-1D4B-99B0-B00FC24F7F29}" dt="2023-02-14T01:00:51.789" v="322" actId="478"/>
          <ac:graphicFrameMkLst>
            <pc:docMk/>
            <pc:sldMk cId="2271243315" sldId="261"/>
            <ac:graphicFrameMk id="3" creationId="{B0074F81-3672-5310-5D6F-B850765BE23B}"/>
          </ac:graphicFrameMkLst>
        </pc:graphicFrameChg>
        <pc:graphicFrameChg chg="add mod">
          <ac:chgData name="八谷　一貴" userId="a6bb1490-e53f-47c9-b55d-1d461cb830ba" providerId="ADAL" clId="{F9CCE2A2-663D-1D4B-99B0-B00FC24F7F29}" dt="2023-02-15T04:36:47.576" v="1401" actId="1037"/>
          <ac:graphicFrameMkLst>
            <pc:docMk/>
            <pc:sldMk cId="2271243315" sldId="261"/>
            <ac:graphicFrameMk id="7" creationId="{1B99FAF9-37BA-EE8D-0F84-87ED401E4D63}"/>
          </ac:graphicFrameMkLst>
        </pc:graphicFrameChg>
        <pc:graphicFrameChg chg="add mod">
          <ac:chgData name="八谷　一貴" userId="a6bb1490-e53f-47c9-b55d-1d461cb830ba" providerId="ADAL" clId="{F9CCE2A2-663D-1D4B-99B0-B00FC24F7F29}" dt="2023-02-15T04:37:02.030" v="1421" actId="1038"/>
          <ac:graphicFrameMkLst>
            <pc:docMk/>
            <pc:sldMk cId="2271243315" sldId="261"/>
            <ac:graphicFrameMk id="8" creationId="{AA6A4F08-77E1-614B-BBF2-2895B0B9D4EC}"/>
          </ac:graphicFrameMkLst>
        </pc:graphicFrameChg>
        <pc:graphicFrameChg chg="del">
          <ac:chgData name="八谷　一貴" userId="a6bb1490-e53f-47c9-b55d-1d461cb830ba" providerId="ADAL" clId="{F9CCE2A2-663D-1D4B-99B0-B00FC24F7F29}" dt="2023-02-14T01:00:54.298" v="323" actId="478"/>
          <ac:graphicFrameMkLst>
            <pc:docMk/>
            <pc:sldMk cId="2271243315" sldId="261"/>
            <ac:graphicFrameMk id="10" creationId="{E07B41EE-84B5-7BE9-9757-C2B0ED24FD55}"/>
          </ac:graphicFrameMkLst>
        </pc:graphicFrameChg>
        <pc:graphicFrameChg chg="add mod">
          <ac:chgData name="八谷　一貴" userId="a6bb1490-e53f-47c9-b55d-1d461cb830ba" providerId="ADAL" clId="{F9CCE2A2-663D-1D4B-99B0-B00FC24F7F29}" dt="2023-02-15T04:37:12.100" v="1429" actId="1037"/>
          <ac:graphicFrameMkLst>
            <pc:docMk/>
            <pc:sldMk cId="2271243315" sldId="261"/>
            <ac:graphicFrameMk id="11" creationId="{FD4A6AD9-E6EC-984A-8802-B6B32CB0FB30}"/>
          </ac:graphicFrameMkLst>
        </pc:graphicFrameChg>
        <pc:graphicFrameChg chg="add mod">
          <ac:chgData name="八谷　一貴" userId="a6bb1490-e53f-47c9-b55d-1d461cb830ba" providerId="ADAL" clId="{F9CCE2A2-663D-1D4B-99B0-B00FC24F7F29}" dt="2023-02-14T01:15:50.409" v="474" actId="167"/>
          <ac:graphicFrameMkLst>
            <pc:docMk/>
            <pc:sldMk cId="2271243315" sldId="261"/>
            <ac:graphicFrameMk id="15" creationId="{F8A96C86-0B66-7A4C-B372-1708D6013716}"/>
          </ac:graphicFrameMkLst>
        </pc:graphicFrameChg>
        <pc:graphicFrameChg chg="add mod">
          <ac:chgData name="八谷　一貴" userId="a6bb1490-e53f-47c9-b55d-1d461cb830ba" providerId="ADAL" clId="{F9CCE2A2-663D-1D4B-99B0-B00FC24F7F29}" dt="2023-02-14T01:15:50.409" v="474" actId="167"/>
          <ac:graphicFrameMkLst>
            <pc:docMk/>
            <pc:sldMk cId="2271243315" sldId="261"/>
            <ac:graphicFrameMk id="20" creationId="{C2A10FA2-6370-1548-B80B-71525909D6C0}"/>
          </ac:graphicFrameMkLst>
        </pc:graphicFrameChg>
        <pc:graphicFrameChg chg="del">
          <ac:chgData name="八谷　一貴" userId="a6bb1490-e53f-47c9-b55d-1d461cb830ba" providerId="ADAL" clId="{F9CCE2A2-663D-1D4B-99B0-B00FC24F7F29}" dt="2023-02-14T01:00:59.056" v="325" actId="478"/>
          <ac:graphicFrameMkLst>
            <pc:docMk/>
            <pc:sldMk cId="2271243315" sldId="261"/>
            <ac:graphicFrameMk id="23" creationId="{DD02292B-24D2-7DA3-EBA3-767747EB3CFD}"/>
          </ac:graphicFrameMkLst>
        </pc:graphicFrameChg>
        <pc:graphicFrameChg chg="del">
          <ac:chgData name="八谷　一貴" userId="a6bb1490-e53f-47c9-b55d-1d461cb830ba" providerId="ADAL" clId="{F9CCE2A2-663D-1D4B-99B0-B00FC24F7F29}" dt="2023-02-14T01:00:57.718" v="324" actId="478"/>
          <ac:graphicFrameMkLst>
            <pc:docMk/>
            <pc:sldMk cId="2271243315" sldId="261"/>
            <ac:graphicFrameMk id="24" creationId="{63136DA5-229F-7A08-F226-02BE9EDC9C94}"/>
          </ac:graphicFrameMkLst>
        </pc:graphicFrameChg>
        <pc:graphicFrameChg chg="del">
          <ac:chgData name="八谷　一貴" userId="a6bb1490-e53f-47c9-b55d-1d461cb830ba" providerId="ADAL" clId="{F9CCE2A2-663D-1D4B-99B0-B00FC24F7F29}" dt="2023-02-14T01:01:00.194" v="326" actId="478"/>
          <ac:graphicFrameMkLst>
            <pc:docMk/>
            <pc:sldMk cId="2271243315" sldId="261"/>
            <ac:graphicFrameMk id="37" creationId="{235F3390-1A6C-50AC-5890-6D29C120DD60}"/>
          </ac:graphicFrameMkLst>
        </pc:graphicFrameChg>
        <pc:picChg chg="add del mod">
          <ac:chgData name="八谷　一貴" userId="a6bb1490-e53f-47c9-b55d-1d461cb830ba" providerId="ADAL" clId="{F9CCE2A2-663D-1D4B-99B0-B00FC24F7F29}" dt="2023-02-15T05:01:15.250" v="1736" actId="478"/>
          <ac:picMkLst>
            <pc:docMk/>
            <pc:sldMk cId="2271243315" sldId="261"/>
            <ac:picMk id="5" creationId="{EB20B96E-5A43-7B06-9809-04465821C5AB}"/>
          </ac:picMkLst>
        </pc:picChg>
        <pc:picChg chg="add del mod">
          <ac:chgData name="八谷　一貴" userId="a6bb1490-e53f-47c9-b55d-1d461cb830ba" providerId="ADAL" clId="{F9CCE2A2-663D-1D4B-99B0-B00FC24F7F29}" dt="2023-02-15T05:01:16.083" v="1737" actId="478"/>
          <ac:picMkLst>
            <pc:docMk/>
            <pc:sldMk cId="2271243315" sldId="261"/>
            <ac:picMk id="10" creationId="{6D78EAAF-BA25-5391-9855-2D9C180D14A3}"/>
          </ac:picMkLst>
        </pc:picChg>
        <pc:picChg chg="add del mod">
          <ac:chgData name="八谷　一貴" userId="a6bb1490-e53f-47c9-b55d-1d461cb830ba" providerId="ADAL" clId="{F9CCE2A2-663D-1D4B-99B0-B00FC24F7F29}" dt="2023-02-15T05:01:14.392" v="1735" actId="478"/>
          <ac:picMkLst>
            <pc:docMk/>
            <pc:sldMk cId="2271243315" sldId="261"/>
            <ac:picMk id="12" creationId="{C8042307-FF82-FE1E-EABB-7FB39D8F8A97}"/>
          </ac:picMkLst>
        </pc:picChg>
        <pc:picChg chg="mod">
          <ac:chgData name="八谷　一貴" userId="a6bb1490-e53f-47c9-b55d-1d461cb830ba" providerId="ADAL" clId="{F9CCE2A2-663D-1D4B-99B0-B00FC24F7F29}" dt="2023-02-15T05:01:10.488" v="1734" actId="1036"/>
          <ac:picMkLst>
            <pc:docMk/>
            <pc:sldMk cId="2271243315" sldId="261"/>
            <ac:picMk id="45" creationId="{AD73C494-8DE8-0043-625E-AF362A8D2EF2}"/>
          </ac:picMkLst>
        </pc:picChg>
        <pc:picChg chg="mod">
          <ac:chgData name="八谷　一貴" userId="a6bb1490-e53f-47c9-b55d-1d461cb830ba" providerId="ADAL" clId="{F9CCE2A2-663D-1D4B-99B0-B00FC24F7F29}" dt="2023-02-15T05:01:10.488" v="1734" actId="1036"/>
          <ac:picMkLst>
            <pc:docMk/>
            <pc:sldMk cId="2271243315" sldId="261"/>
            <ac:picMk id="46" creationId="{CD199BC9-8D6E-3896-FAC9-E41B8EAC1F9C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00" creationId="{F2E82D3D-F352-8D3C-A2AF-D73D677F8BD7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02" creationId="{9F270920-4E6D-7012-8EF5-9BCA5A261DBA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04" creationId="{000C65E1-A81F-CFCB-25A6-557184FC6928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06" creationId="{329BDD4C-AE87-0F8F-14F4-F71B7607371F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08" creationId="{3D9FDB6C-0F2E-3864-A6D7-8495B490214B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09" creationId="{A38A50F0-16F2-8D1D-FB60-E5D6EAC9C580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10" creationId="{5ABEEBF9-21CB-AC00-A0BD-6FA5D16C3940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11" creationId="{BD8FBA68-2D28-4198-952A-DE9614C46837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12" creationId="{F0B50FAD-E5A5-05F5-F95A-0C3FE3BC389C}"/>
          </ac:picMkLst>
        </pc:picChg>
        <pc:picChg chg="add mod modCrop">
          <ac:chgData name="八谷　一貴" userId="a6bb1490-e53f-47c9-b55d-1d461cb830ba" providerId="ADAL" clId="{F9CCE2A2-663D-1D4B-99B0-B00FC24F7F29}" dt="2023-02-15T04:56:13.462" v="1631" actId="1035"/>
          <ac:picMkLst>
            <pc:docMk/>
            <pc:sldMk cId="2271243315" sldId="261"/>
            <ac:picMk id="113" creationId="{0C2778D4-60B3-5434-73E0-D46668A931DD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15" creationId="{BCFF472B-CA92-C599-EBA2-1D68D1FB07EC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16" creationId="{5E1641DD-F906-FC40-22DC-C38C012986DB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17" creationId="{E1D9B0EA-4439-4859-F9A9-ACC3639D9389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18" creationId="{3DA07377-E72C-C902-9ED7-A7391CDAF236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0" creationId="{31229C60-3220-DA6E-0530-80B6FAFF5A65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1" creationId="{9777F4F0-4EC6-0DF6-C5C6-869DEE9A1CAA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2" creationId="{37232443-5B4A-9D97-83C0-97DD3DB11036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3" creationId="{EC23A316-7B1A-051A-F1BF-C7E8027D1E63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5" creationId="{F3D9A30A-2CDA-3C7C-BC47-329E0137A332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6" creationId="{F26FF8DD-44FD-789A-4633-12879FE6F11C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7" creationId="{9476C602-A0D0-BB0F-BEB1-BA99C3269AF3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28" creationId="{59EEE0A8-0998-C191-A339-D48803421E68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0" creationId="{D3793302-259B-F2D0-2797-D22FA20A8086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1" creationId="{BD429A26-9FF4-3AE6-D401-D13171C1AADA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2" creationId="{089FD3D1-99D5-13C9-9E25-98E689A4B177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3" creationId="{9DF796C3-A14C-6B84-F4A0-1E4085812131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5" creationId="{D401213C-DE4A-25B6-2C15-05AF78C76815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6" creationId="{4361049B-7BCB-B618-42E6-60C32BD8C2AB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7" creationId="{DC5E282B-60C9-2297-E19A-782E2FA0EFE6}"/>
          </ac:picMkLst>
        </pc:picChg>
        <pc:picChg chg="mod">
          <ac:chgData name="八谷　一貴" userId="a6bb1490-e53f-47c9-b55d-1d461cb830ba" providerId="ADAL" clId="{F9CCE2A2-663D-1D4B-99B0-B00FC24F7F29}" dt="2023-02-15T04:30:30.286" v="1153"/>
          <ac:picMkLst>
            <pc:docMk/>
            <pc:sldMk cId="2271243315" sldId="261"/>
            <ac:picMk id="138" creationId="{982E5FA3-3E4B-FD29-8B3A-9E6D97A4823C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40" creationId="{C0E462C3-2846-4E99-58A3-3E6A449A1A25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41" creationId="{4040DF0E-B80A-C1E8-3B92-08BCD622B42E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42" creationId="{6C855898-E8F5-7F4C-DDBB-7BE6F40410E1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43" creationId="{888FD742-172E-4CCB-4488-54BA87358546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45" creationId="{B1ADD14A-BBC5-E794-B365-443122123D32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46" creationId="{6AC5A232-5F95-85CB-7454-51F43B11C881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47" creationId="{A4AE160B-D0F5-A008-94AE-B09726E61173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48" creationId="{1206766B-814A-828B-1D33-E7DFEFDD0422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50" creationId="{3B330BBC-519D-2783-9889-08652CE6D163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51" creationId="{E9466387-720F-77B5-45E2-FB4B80683C48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52" creationId="{11756F6B-5B51-F071-F937-7646317ED6E2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53" creationId="{6E0988FC-22C2-2F92-606B-A84295F967DF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55" creationId="{C9FCCA4F-84D1-81DE-A8D9-5DCD5594E590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56" creationId="{0719428C-CCBE-893A-AB13-5FA37B3E7826}"/>
          </ac:picMkLst>
        </pc:picChg>
        <pc:picChg chg="mod">
          <ac:chgData name="八谷　一貴" userId="a6bb1490-e53f-47c9-b55d-1d461cb830ba" providerId="ADAL" clId="{F9CCE2A2-663D-1D4B-99B0-B00FC24F7F29}" dt="2023-02-15T05:02:31.705" v="1744" actId="1037"/>
          <ac:picMkLst>
            <pc:docMk/>
            <pc:sldMk cId="2271243315" sldId="261"/>
            <ac:picMk id="157" creationId="{16280CFB-3E5A-EE77-E98E-44DC7AAA658C}"/>
          </ac:picMkLst>
        </pc:picChg>
        <pc:picChg chg="mod">
          <ac:chgData name="八谷　一貴" userId="a6bb1490-e53f-47c9-b55d-1d461cb830ba" providerId="ADAL" clId="{F9CCE2A2-663D-1D4B-99B0-B00FC24F7F29}" dt="2023-02-15T04:35:30.092" v="1334" actId="408"/>
          <ac:picMkLst>
            <pc:docMk/>
            <pc:sldMk cId="2271243315" sldId="261"/>
            <ac:picMk id="158" creationId="{62B62B64-D30E-6756-7771-6DCD03D9C82F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60" creationId="{3C406125-0782-00F0-46C6-ADF9E854E6C2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61" creationId="{290F608F-6685-FF51-67DA-16FD539E3445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62" creationId="{C6C1802B-84F0-3FFA-9354-8545E98F8D1E}"/>
          </ac:picMkLst>
        </pc:picChg>
        <pc:picChg chg="mod">
          <ac:chgData name="八谷　一貴" userId="a6bb1490-e53f-47c9-b55d-1d461cb830ba" providerId="ADAL" clId="{F9CCE2A2-663D-1D4B-99B0-B00FC24F7F29}" dt="2023-02-15T04:30:37.960" v="1157"/>
          <ac:picMkLst>
            <pc:docMk/>
            <pc:sldMk cId="2271243315" sldId="261"/>
            <ac:picMk id="163" creationId="{6A514F79-C02F-FF0E-2EEB-671015A2827F}"/>
          </ac:picMkLst>
        </pc:picChg>
        <pc:cxnChg chg="mod">
          <ac:chgData name="八谷　一貴" userId="a6bb1490-e53f-47c9-b55d-1d461cb830ba" providerId="ADAL" clId="{F9CCE2A2-663D-1D4B-99B0-B00FC24F7F29}" dt="2023-02-15T05:06:11.556" v="1790" actId="1037"/>
          <ac:cxnSpMkLst>
            <pc:docMk/>
            <pc:sldMk cId="2271243315" sldId="261"/>
            <ac:cxnSpMk id="28" creationId="{66BAA6A5-824F-C6F8-D5CC-FEEF4F13842C}"/>
          </ac:cxnSpMkLst>
        </pc:cxnChg>
        <pc:cxnChg chg="add mod">
          <ac:chgData name="八谷　一貴" userId="a6bb1490-e53f-47c9-b55d-1d461cb830ba" providerId="ADAL" clId="{F9CCE2A2-663D-1D4B-99B0-B00FC24F7F29}" dt="2023-02-15T05:01:10.488" v="1734" actId="1036"/>
          <ac:cxnSpMkLst>
            <pc:docMk/>
            <pc:sldMk cId="2271243315" sldId="261"/>
            <ac:cxnSpMk id="31" creationId="{A6C5E716-DB40-38AD-EB52-7D4A6E6395C2}"/>
          </ac:cxnSpMkLst>
        </pc:cxnChg>
        <pc:cxnChg chg="mod">
          <ac:chgData name="八谷　一貴" userId="a6bb1490-e53f-47c9-b55d-1d461cb830ba" providerId="ADAL" clId="{F9CCE2A2-663D-1D4B-99B0-B00FC24F7F29}" dt="2023-02-15T05:06:05.267" v="1788" actId="1038"/>
          <ac:cxnSpMkLst>
            <pc:docMk/>
            <pc:sldMk cId="2271243315" sldId="261"/>
            <ac:cxnSpMk id="59" creationId="{96CD641E-154B-46BD-825A-905CD3C1C5AD}"/>
          </ac:cxnSpMkLst>
        </pc:cxnChg>
        <pc:cxnChg chg="mod">
          <ac:chgData name="八谷　一貴" userId="a6bb1490-e53f-47c9-b55d-1d461cb830ba" providerId="ADAL" clId="{F9CCE2A2-663D-1D4B-99B0-B00FC24F7F29}" dt="2023-02-15T05:06:19.784" v="1798" actId="1038"/>
          <ac:cxnSpMkLst>
            <pc:docMk/>
            <pc:sldMk cId="2271243315" sldId="261"/>
            <ac:cxnSpMk id="76" creationId="{BB2584CA-240B-E9C4-2BAD-EDE015A52E85}"/>
          </ac:cxnSpMkLst>
        </pc:cxnChg>
        <pc:cxnChg chg="mod">
          <ac:chgData name="八谷　一貴" userId="a6bb1490-e53f-47c9-b55d-1d461cb830ba" providerId="ADAL" clId="{F9CCE2A2-663D-1D4B-99B0-B00FC24F7F29}" dt="2023-02-15T05:06:26.200" v="1807" actId="1037"/>
          <ac:cxnSpMkLst>
            <pc:docMk/>
            <pc:sldMk cId="2271243315" sldId="261"/>
            <ac:cxnSpMk id="80" creationId="{13D044C5-FCEF-136E-1B09-96990142A07F}"/>
          </ac:cxnSpMkLst>
        </pc:cxnChg>
        <pc:cxnChg chg="mod">
          <ac:chgData name="八谷　一貴" userId="a6bb1490-e53f-47c9-b55d-1d461cb830ba" providerId="ADAL" clId="{F9CCE2A2-663D-1D4B-99B0-B00FC24F7F29}" dt="2023-02-15T05:06:33.691" v="1812" actId="1037"/>
          <ac:cxnSpMkLst>
            <pc:docMk/>
            <pc:sldMk cId="2271243315" sldId="261"/>
            <ac:cxnSpMk id="89" creationId="{46EEE401-9C91-53D1-0481-92A8BDADC05D}"/>
          </ac:cxnSpMkLst>
        </pc:cxnChg>
        <pc:cxnChg chg="add mod">
          <ac:chgData name="八谷　一貴" userId="a6bb1490-e53f-47c9-b55d-1d461cb830ba" providerId="ADAL" clId="{F9CCE2A2-663D-1D4B-99B0-B00FC24F7F29}" dt="2023-02-15T05:01:10.488" v="1734" actId="1036"/>
          <ac:cxnSpMkLst>
            <pc:docMk/>
            <pc:sldMk cId="2271243315" sldId="261"/>
            <ac:cxnSpMk id="107" creationId="{BB2A5106-5F29-D0AB-F802-BA9A5694BEBB}"/>
          </ac:cxnSpMkLst>
        </pc:cxnChg>
      </pc:sldChg>
      <pc:sldChg chg="addSp delSp modSp mod">
        <pc:chgData name="八谷　一貴" userId="a6bb1490-e53f-47c9-b55d-1d461cb830ba" providerId="ADAL" clId="{F9CCE2A2-663D-1D4B-99B0-B00FC24F7F29}" dt="2023-02-15T06:53:22.689" v="3597" actId="1036"/>
        <pc:sldMkLst>
          <pc:docMk/>
          <pc:sldMk cId="3692290771" sldId="262"/>
        </pc:sldMkLst>
        <pc:spChg chg="add mod">
          <ac:chgData name="八谷　一貴" userId="a6bb1490-e53f-47c9-b55d-1d461cb830ba" providerId="ADAL" clId="{F9CCE2A2-663D-1D4B-99B0-B00FC24F7F29}" dt="2023-02-15T05:09:02.803" v="1923" actId="255"/>
          <ac:spMkLst>
            <pc:docMk/>
            <pc:sldMk cId="3692290771" sldId="262"/>
            <ac:spMk id="4" creationId="{DAC226DD-4E8D-AFB3-4C39-28FDD2BD1231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5" creationId="{618502B6-CFED-21F6-42B2-4D520E14FFAC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6" creationId="{F301D4F4-CD67-9198-2821-83F2E6F46C18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" creationId="{8AB104CA-3105-9AA7-A883-DE2E66BF72D7}"/>
          </ac:spMkLst>
        </pc:spChg>
        <pc:spChg chg="mod">
          <ac:chgData name="八谷　一貴" userId="a6bb1490-e53f-47c9-b55d-1d461cb830ba" providerId="ADAL" clId="{F9CCE2A2-663D-1D4B-99B0-B00FC24F7F29}" dt="2023-02-15T05:08:52.574" v="1921" actId="1076"/>
          <ac:spMkLst>
            <pc:docMk/>
            <pc:sldMk cId="3692290771" sldId="262"/>
            <ac:spMk id="10" creationId="{6ABD3F23-17A1-8188-7537-8A0A1E4FC8E5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1" creationId="{7DBEB7A7-03A1-CB5F-9435-0FA9C95E7666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" creationId="{C6542721-05E6-D09E-9861-AD7123C46BB1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8" creationId="{E3BCFFC9-243A-EE25-A60F-4C1A3A235BD9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9" creationId="{E053E656-B1A7-1619-EE31-EE3762EDE9FF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0" creationId="{D78756E6-3054-1D06-BEA7-F481479A1383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1" creationId="{F870845B-C078-92A2-B971-BD799EEB6663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2" creationId="{BA07575E-00E1-7FBC-6A38-77C669B45516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3" creationId="{641D4C73-931F-F385-BBBB-C40F38894DB4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4" creationId="{0AAF1361-0493-09B9-A3D2-A91A600C227E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5" creationId="{B8E7486C-0E3C-237A-F007-02219CF1D42C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6" creationId="{030D7387-BE61-FCD7-E711-6C3A6061DA7F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7" creationId="{F36F3C28-3F8E-BA80-DD37-7FC170D74C0C}"/>
          </ac:spMkLst>
        </pc:spChg>
        <pc:spChg chg="add 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28" creationId="{E81A80A4-72FB-F14D-7032-3D215766F5A6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61" creationId="{8A48DBB2-50A9-8E64-D902-2FE95468F10E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62" creationId="{05909D98-FA55-3C12-99E8-03E54EDDCBEB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63" creationId="{B808ABA1-A6E2-E820-9860-469B3069F715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67" creationId="{49EE76B8-6B0E-5306-680C-E80E03F86C36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68" creationId="{6D497F6C-DA4F-283A-D304-2FC8318DB39A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1" creationId="{6624F133-6167-20AF-8DFB-6C169A69FE4F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2" creationId="{B4E27059-7363-B965-25F5-43509EF25747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3" creationId="{D6F2F968-0BCE-2265-4788-EA377A11BE72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4" creationId="{03A8B682-621F-4F50-5D85-ABBB21AC64E5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5" creationId="{F64235DA-74C2-A29B-7C90-820A63371912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6" creationId="{9650D79E-6335-977F-711A-D3620CB9D02A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7" creationId="{8AFE8A04-5B16-AF89-964C-FB572FB0FFEE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8" creationId="{C7EA50AB-1232-63FE-6D44-80AC0D779EA0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79" creationId="{CC4AC310-F291-E03F-A38C-C913BDA8D90D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0" creationId="{78AD7E89-B053-7043-0262-1EB466C20E48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1" creationId="{A4E45154-5647-1812-1B6E-6D6D7F7F0861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2" creationId="{AC4982BC-D67C-FDAE-E57A-1B778929434D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3" creationId="{CF834018-0268-2641-4EFF-BC04C80BAF98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4" creationId="{E5A81D95-6E33-8F78-BF65-74336B3A55DC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5" creationId="{CBD172F2-C8B7-4C37-A100-9193AD445AA5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6" creationId="{8E6A6916-795A-A2EF-4090-DB5F42FB30C6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87" creationId="{AF9806BE-49DC-CD7D-4C55-8939EC80EADE}"/>
          </ac:spMkLst>
        </pc:spChg>
        <pc:spChg chg="del mod">
          <ac:chgData name="八谷　一貴" userId="a6bb1490-e53f-47c9-b55d-1d461cb830ba" providerId="ADAL" clId="{F9CCE2A2-663D-1D4B-99B0-B00FC24F7F29}" dt="2023-02-15T05:20:11.874" v="2261" actId="478"/>
          <ac:spMkLst>
            <pc:docMk/>
            <pc:sldMk cId="3692290771" sldId="262"/>
            <ac:spMk id="88" creationId="{36F00737-4808-B0AF-DA6F-91BFB759E77F}"/>
          </ac:spMkLst>
        </pc:spChg>
        <pc:spChg chg="del mod">
          <ac:chgData name="八谷　一貴" userId="a6bb1490-e53f-47c9-b55d-1d461cb830ba" providerId="ADAL" clId="{F9CCE2A2-663D-1D4B-99B0-B00FC24F7F29}" dt="2023-02-15T05:20:11.874" v="2261" actId="478"/>
          <ac:spMkLst>
            <pc:docMk/>
            <pc:sldMk cId="3692290771" sldId="262"/>
            <ac:spMk id="89" creationId="{73C9110E-3610-58F9-D21C-65F5CDB2416F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90" creationId="{4A95A0D4-D96F-05C6-A420-C01D6413C8D7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91" creationId="{F9D4734E-0147-648E-8B21-9BEA85108B42}"/>
          </ac:spMkLst>
        </pc:spChg>
        <pc:spChg chg="del mod">
          <ac:chgData name="八谷　一貴" userId="a6bb1490-e53f-47c9-b55d-1d461cb830ba" providerId="ADAL" clId="{F9CCE2A2-663D-1D4B-99B0-B00FC24F7F29}" dt="2023-02-15T06:31:28.800" v="2567" actId="478"/>
          <ac:spMkLst>
            <pc:docMk/>
            <pc:sldMk cId="3692290771" sldId="262"/>
            <ac:spMk id="93" creationId="{56E5CEF4-5E5C-B1BD-9AEA-EB8C8752993A}"/>
          </ac:spMkLst>
        </pc:spChg>
        <pc:spChg chg="del mod">
          <ac:chgData name="八谷　一貴" userId="a6bb1490-e53f-47c9-b55d-1d461cb830ba" providerId="ADAL" clId="{F9CCE2A2-663D-1D4B-99B0-B00FC24F7F29}" dt="2023-02-15T06:31:20.512" v="2564" actId="478"/>
          <ac:spMkLst>
            <pc:docMk/>
            <pc:sldMk cId="3692290771" sldId="262"/>
            <ac:spMk id="94" creationId="{6C307D66-77D4-507A-34D3-FD3E4E707F27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95" creationId="{6C6C6EE9-8788-E583-A8D3-9ED81D3EE00E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96" creationId="{25E8526A-2228-5965-0B96-2231A84F74FE}"/>
          </ac:spMkLst>
        </pc:spChg>
        <pc:spChg chg="mod">
          <ac:chgData name="八谷　一貴" userId="a6bb1490-e53f-47c9-b55d-1d461cb830ba" providerId="ADAL" clId="{F9CCE2A2-663D-1D4B-99B0-B00FC24F7F29}" dt="2023-02-15T06:28:54.603" v="2517" actId="1036"/>
          <ac:spMkLst>
            <pc:docMk/>
            <pc:sldMk cId="3692290771" sldId="262"/>
            <ac:spMk id="98" creationId="{62DE029F-8ED6-456E-4DF6-9A2E5F84DA8B}"/>
          </ac:spMkLst>
        </pc:spChg>
        <pc:spChg chg="mod">
          <ac:chgData name="八谷　一貴" userId="a6bb1490-e53f-47c9-b55d-1d461cb830ba" providerId="ADAL" clId="{F9CCE2A2-663D-1D4B-99B0-B00FC24F7F29}" dt="2023-02-15T06:29:12.350" v="2525" actId="1038"/>
          <ac:spMkLst>
            <pc:docMk/>
            <pc:sldMk cId="3692290771" sldId="262"/>
            <ac:spMk id="99" creationId="{452CA821-DF7A-AEE8-31C5-D5708CE9DE88}"/>
          </ac:spMkLst>
        </pc:spChg>
        <pc:spChg chg="mod">
          <ac:chgData name="八谷　一貴" userId="a6bb1490-e53f-47c9-b55d-1d461cb830ba" providerId="ADAL" clId="{F9CCE2A2-663D-1D4B-99B0-B00FC24F7F29}" dt="2023-02-15T06:28:33.718" v="2508" actId="1076"/>
          <ac:spMkLst>
            <pc:docMk/>
            <pc:sldMk cId="3692290771" sldId="262"/>
            <ac:spMk id="100" creationId="{C8C710E7-E26C-D059-B664-7E00ABBA6739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15" creationId="{8A03CBD4-6289-FFFE-C37D-0145210F216C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16" creationId="{2BA2F11C-22D1-69AF-1A4E-EFF57912C950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17" creationId="{62DF295E-0BC6-22F2-E9E5-56CD92B03AEF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18" creationId="{5A74A7E0-974A-FFE6-D98E-F51631DB4BA9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19" creationId="{898EB9B2-DA81-0ABA-4BD1-1C2F34E71715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0" creationId="{F9B803CE-0556-4819-10BF-D9873E4D7570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3" creationId="{AD1621EB-BE70-C684-29AB-A7442EABBACE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4" creationId="{5D995615-80D7-5ECD-B203-4E17356E1708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6" creationId="{51A13D3E-EB84-D2A0-5EA0-BF698E2ECCB5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7" creationId="{79CC84AF-0E94-0F51-DF02-D983A4EE0169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8" creationId="{C5BC9EF9-F103-C823-75A9-870943BB556C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29" creationId="{9942BA27-4B0E-FA37-3942-5E7ADADA13CC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30" creationId="{F7E76F4A-EB81-9F26-8C9B-1B5424624C2E}"/>
          </ac:spMkLst>
        </pc:spChg>
        <pc:spChg chg="mod">
          <ac:chgData name="八谷　一貴" userId="a6bb1490-e53f-47c9-b55d-1d461cb830ba" providerId="ADAL" clId="{F9CCE2A2-663D-1D4B-99B0-B00FC24F7F29}" dt="2023-02-15T06:43:40.472" v="3399" actId="164"/>
          <ac:spMkLst>
            <pc:docMk/>
            <pc:sldMk cId="3692290771" sldId="262"/>
            <ac:spMk id="138" creationId="{69EA16ED-0729-8A0F-D031-B2667CAF2AFB}"/>
          </ac:spMkLst>
        </pc:spChg>
        <pc:spChg chg="mod">
          <ac:chgData name="八谷　一貴" userId="a6bb1490-e53f-47c9-b55d-1d461cb830ba" providerId="ADAL" clId="{F9CCE2A2-663D-1D4B-99B0-B00FC24F7F29}" dt="2023-02-15T06:43:48.663" v="3400" actId="408"/>
          <ac:spMkLst>
            <pc:docMk/>
            <pc:sldMk cId="3692290771" sldId="262"/>
            <ac:spMk id="139" creationId="{BF15A770-5B08-EB1B-3CCB-8F4D6331415A}"/>
          </ac:spMkLst>
        </pc:spChg>
        <pc:spChg chg="mod">
          <ac:chgData name="八谷　一貴" userId="a6bb1490-e53f-47c9-b55d-1d461cb830ba" providerId="ADAL" clId="{F9CCE2A2-663D-1D4B-99B0-B00FC24F7F29}" dt="2023-02-15T06:43:48.663" v="3400" actId="408"/>
          <ac:spMkLst>
            <pc:docMk/>
            <pc:sldMk cId="3692290771" sldId="262"/>
            <ac:spMk id="140" creationId="{6B6E1A8B-B558-86FC-956D-A6CF0D8CD362}"/>
          </ac:spMkLst>
        </pc:spChg>
        <pc:spChg chg="mod">
          <ac:chgData name="八谷　一貴" userId="a6bb1490-e53f-47c9-b55d-1d461cb830ba" providerId="ADAL" clId="{F9CCE2A2-663D-1D4B-99B0-B00FC24F7F29}" dt="2023-02-15T06:43:23.699" v="3396" actId="164"/>
          <ac:spMkLst>
            <pc:docMk/>
            <pc:sldMk cId="3692290771" sldId="262"/>
            <ac:spMk id="141" creationId="{0F189269-7FD3-1A86-F3C7-B292AE4B21F6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142" creationId="{F1603538-E0C3-4348-826C-EAAB31E0FE3E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143" creationId="{855705AA-09F3-E717-C3FD-6835F3BE962D}"/>
          </ac:spMkLst>
        </pc:spChg>
        <pc:spChg chg="del mod">
          <ac:chgData name="八谷　一貴" userId="a6bb1490-e53f-47c9-b55d-1d461cb830ba" providerId="ADAL" clId="{F9CCE2A2-663D-1D4B-99B0-B00FC24F7F29}" dt="2023-02-15T06:51:40.900" v="3518" actId="478"/>
          <ac:spMkLst>
            <pc:docMk/>
            <pc:sldMk cId="3692290771" sldId="262"/>
            <ac:spMk id="151" creationId="{71709F5A-4B33-BA19-6D7F-59ED51C5F147}"/>
          </ac:spMkLst>
        </pc:spChg>
        <pc:spChg chg="del mod">
          <ac:chgData name="八谷　一貴" userId="a6bb1490-e53f-47c9-b55d-1d461cb830ba" providerId="ADAL" clId="{F9CCE2A2-663D-1D4B-99B0-B00FC24F7F29}" dt="2023-02-15T06:51:40.900" v="3518" actId="478"/>
          <ac:spMkLst>
            <pc:docMk/>
            <pc:sldMk cId="3692290771" sldId="262"/>
            <ac:spMk id="152" creationId="{07CCCD9E-5587-040F-105E-B6E72CD1CC33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70" creationId="{CADA029E-1163-C5DA-D218-B064A08E4C98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71" creationId="{9646F507-6A85-7EF5-15DE-9E24B80C0294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72" creationId="{DB7E4608-7CBC-8239-050B-A1BD7EE39969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73" creationId="{48724880-68E9-E10F-12C5-25FBA7401377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74" creationId="{F2477793-F4D1-8D72-3301-87CFD6F239EE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75" creationId="{5D8A8733-159B-A640-6525-48174882C8C8}"/>
          </ac:spMkLst>
        </pc:spChg>
        <pc:spChg chg="mod">
          <ac:chgData name="八谷　一貴" userId="a6bb1490-e53f-47c9-b55d-1d461cb830ba" providerId="ADAL" clId="{F9CCE2A2-663D-1D4B-99B0-B00FC24F7F29}" dt="2023-02-15T06:43:23.699" v="3396" actId="164"/>
          <ac:spMkLst>
            <pc:docMk/>
            <pc:sldMk cId="3692290771" sldId="262"/>
            <ac:spMk id="176" creationId="{1B4F7F40-C700-7BF4-CDF5-34CED33BD800}"/>
          </ac:spMkLst>
        </pc:spChg>
        <pc:spChg chg="mod">
          <ac:chgData name="八谷　一貴" userId="a6bb1490-e53f-47c9-b55d-1d461cb830ba" providerId="ADAL" clId="{F9CCE2A2-663D-1D4B-99B0-B00FC24F7F29}" dt="2023-02-15T06:43:40.472" v="3399" actId="164"/>
          <ac:spMkLst>
            <pc:docMk/>
            <pc:sldMk cId="3692290771" sldId="262"/>
            <ac:spMk id="177" creationId="{4FA4C8A9-AC7C-3153-CB05-E0987707962C}"/>
          </ac:spMkLst>
        </pc:spChg>
        <pc:spChg chg="mod">
          <ac:chgData name="八谷　一貴" userId="a6bb1490-e53f-47c9-b55d-1d461cb830ba" providerId="ADAL" clId="{F9CCE2A2-663D-1D4B-99B0-B00FC24F7F29}" dt="2023-02-15T06:43:48.663" v="3400" actId="408"/>
          <ac:spMkLst>
            <pc:docMk/>
            <pc:sldMk cId="3692290771" sldId="262"/>
            <ac:spMk id="178" creationId="{F3127E75-EC78-84B5-D917-074F58ABD82B}"/>
          </ac:spMkLst>
        </pc:spChg>
        <pc:spChg chg="mod">
          <ac:chgData name="八谷　一貴" userId="a6bb1490-e53f-47c9-b55d-1d461cb830ba" providerId="ADAL" clId="{F9CCE2A2-663D-1D4B-99B0-B00FC24F7F29}" dt="2023-02-15T06:43:48.663" v="3400" actId="408"/>
          <ac:spMkLst>
            <pc:docMk/>
            <pc:sldMk cId="3692290771" sldId="262"/>
            <ac:spMk id="179" creationId="{E58C161F-892E-8304-3F1C-2A152F35B6A1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80" creationId="{ADA65F4B-4B7D-2325-E3D9-4818C897EF77}"/>
          </ac:spMkLst>
        </pc:spChg>
        <pc:spChg chg="mod">
          <ac:chgData name="八谷　一貴" userId="a6bb1490-e53f-47c9-b55d-1d461cb830ba" providerId="ADAL" clId="{F9CCE2A2-663D-1D4B-99B0-B00FC24F7F29}" dt="2023-02-15T06:53:22.689" v="3597" actId="1036"/>
          <ac:spMkLst>
            <pc:docMk/>
            <pc:sldMk cId="3692290771" sldId="262"/>
            <ac:spMk id="181" creationId="{7B4B5BB8-F492-121F-86D9-1C907EAF894A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182" creationId="{F0588392-24B7-9F12-1AE6-EE4B9A477694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225" creationId="{C9AE9C66-C17A-BDF3-5A36-F706665210DF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226" creationId="{7F798FA2-A280-7636-3F0E-6739DB14AB45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227" creationId="{4C7A800B-1E49-3DFB-A6E0-CD736863C050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228" creationId="{28D7D41E-26C4-AB7B-EAA8-833037318EC6}"/>
          </ac:spMkLst>
        </pc:spChg>
        <pc:spChg chg="del mod">
          <ac:chgData name="八谷　一貴" userId="a6bb1490-e53f-47c9-b55d-1d461cb830ba" providerId="ADAL" clId="{F9CCE2A2-663D-1D4B-99B0-B00FC24F7F29}" dt="2023-02-15T06:38:53.574" v="3103" actId="478"/>
          <ac:spMkLst>
            <pc:docMk/>
            <pc:sldMk cId="3692290771" sldId="262"/>
            <ac:spMk id="229" creationId="{03A20016-BF70-A5CF-3FC6-212F1757A43D}"/>
          </ac:spMkLst>
        </pc:spChg>
        <pc:grpChg chg="add mod">
          <ac:chgData name="八谷　一貴" userId="a6bb1490-e53f-47c9-b55d-1d461cb830ba" providerId="ADAL" clId="{F9CCE2A2-663D-1D4B-99B0-B00FC24F7F29}" dt="2023-02-15T06:53:22.689" v="3597" actId="1036"/>
          <ac:grpSpMkLst>
            <pc:docMk/>
            <pc:sldMk cId="3692290771" sldId="262"/>
            <ac:grpSpMk id="14" creationId="{B8BF107B-65DA-8A78-98BD-02CC4A4DB6D5}"/>
          </ac:grpSpMkLst>
        </pc:grpChg>
        <pc:grpChg chg="add mod">
          <ac:chgData name="八谷　一貴" userId="a6bb1490-e53f-47c9-b55d-1d461cb830ba" providerId="ADAL" clId="{F9CCE2A2-663D-1D4B-99B0-B00FC24F7F29}" dt="2023-02-15T06:53:22.689" v="3597" actId="1036"/>
          <ac:grpSpMkLst>
            <pc:docMk/>
            <pc:sldMk cId="3692290771" sldId="262"/>
            <ac:grpSpMk id="15" creationId="{9C5B3D68-251E-5828-5E6C-D29F5D47144E}"/>
          </ac:grpSpMkLst>
        </pc:grpChg>
        <pc:grpChg chg="add mod">
          <ac:chgData name="八谷　一貴" userId="a6bb1490-e53f-47c9-b55d-1d461cb830ba" providerId="ADAL" clId="{F9CCE2A2-663D-1D4B-99B0-B00FC24F7F29}" dt="2023-02-15T06:53:22.689" v="3597" actId="1036"/>
          <ac:grpSpMkLst>
            <pc:docMk/>
            <pc:sldMk cId="3692290771" sldId="262"/>
            <ac:grpSpMk id="16" creationId="{EFCC4077-3D98-5DFF-E5EA-CCFC8BB250F5}"/>
          </ac:grpSpMkLst>
        </pc:grpChg>
        <pc:grpChg chg="add mod">
          <ac:chgData name="八谷　一貴" userId="a6bb1490-e53f-47c9-b55d-1d461cb830ba" providerId="ADAL" clId="{F9CCE2A2-663D-1D4B-99B0-B00FC24F7F29}" dt="2023-02-15T06:53:22.689" v="3597" actId="1036"/>
          <ac:grpSpMkLst>
            <pc:docMk/>
            <pc:sldMk cId="3692290771" sldId="262"/>
            <ac:grpSpMk id="17" creationId="{544DFE6E-E114-587F-C20C-FDF7DC22E586}"/>
          </ac:grpSpMkLst>
        </pc:grpChg>
        <pc:grpChg chg="mod">
          <ac:chgData name="八谷　一貴" userId="a6bb1490-e53f-47c9-b55d-1d461cb830ba" providerId="ADAL" clId="{F9CCE2A2-663D-1D4B-99B0-B00FC24F7F29}" dt="2023-02-15T06:53:22.689" v="3597" actId="1036"/>
          <ac:grpSpMkLst>
            <pc:docMk/>
            <pc:sldMk cId="3692290771" sldId="262"/>
            <ac:grpSpMk id="97" creationId="{EC7F8A74-D80B-EB84-99C5-223F3C2FD1F2}"/>
          </ac:grpSpMkLst>
        </pc:grpChg>
        <pc:graphicFrameChg chg="del mod">
          <ac:chgData name="八谷　一貴" userId="a6bb1490-e53f-47c9-b55d-1d461cb830ba" providerId="ADAL" clId="{F9CCE2A2-663D-1D4B-99B0-B00FC24F7F29}" dt="2023-02-15T06:27:33.716" v="2475" actId="478"/>
          <ac:graphicFrameMkLst>
            <pc:docMk/>
            <pc:sldMk cId="3692290771" sldId="262"/>
            <ac:graphicFrameMk id="2" creationId="{3535E21A-377E-A6B1-2CD8-D24B66E2841F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53:22.689" v="3597" actId="1036"/>
          <ac:graphicFrameMkLst>
            <pc:docMk/>
            <pc:sldMk cId="3692290771" sldId="262"/>
            <ac:graphicFrameMk id="3" creationId="{35347AC3-6698-B231-804D-CD88F4BBB408}"/>
          </ac:graphicFrameMkLst>
        </pc:graphicFrameChg>
        <pc:graphicFrameChg chg="add mod">
          <ac:chgData name="八谷　一貴" userId="a6bb1490-e53f-47c9-b55d-1d461cb830ba" providerId="ADAL" clId="{F9CCE2A2-663D-1D4B-99B0-B00FC24F7F29}" dt="2023-02-15T06:53:22.689" v="3597" actId="1036"/>
          <ac:graphicFrameMkLst>
            <pc:docMk/>
            <pc:sldMk cId="3692290771" sldId="262"/>
            <ac:graphicFrameMk id="8" creationId="{9FB86442-2E2C-07E9-FFFA-0DEA0B7E2D41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53:22.689" v="3597" actId="1036"/>
          <ac:graphicFrameMkLst>
            <pc:docMk/>
            <pc:sldMk cId="3692290771" sldId="262"/>
            <ac:graphicFrameMk id="9" creationId="{B72342A0-AB79-F942-1909-D68B58A70BAD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53:22.689" v="3597" actId="1036"/>
          <ac:graphicFrameMkLst>
            <pc:docMk/>
            <pc:sldMk cId="3692290771" sldId="262"/>
            <ac:graphicFrameMk id="54" creationId="{315762D3-66BF-578C-A869-ED98FE425EC4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53:22.689" v="3597" actId="1036"/>
          <ac:graphicFrameMkLst>
            <pc:docMk/>
            <pc:sldMk cId="3692290771" sldId="262"/>
            <ac:graphicFrameMk id="92" creationId="{32257738-7D23-CC87-9277-7ABD94DB4405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53:22.689" v="3597" actId="1036"/>
          <ac:graphicFrameMkLst>
            <pc:docMk/>
            <pc:sldMk cId="3692290771" sldId="262"/>
            <ac:graphicFrameMk id="125" creationId="{EFC4F37E-1749-14B7-1F46-EE16CF30446D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43:40.472" v="3399" actId="164"/>
          <ac:graphicFrameMkLst>
            <pc:docMk/>
            <pc:sldMk cId="3692290771" sldId="262"/>
            <ac:graphicFrameMk id="134" creationId="{6CC55C94-3448-134B-27E9-69EC31A8B544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43:48.663" v="3400" actId="408"/>
          <ac:graphicFrameMkLst>
            <pc:docMk/>
            <pc:sldMk cId="3692290771" sldId="262"/>
            <ac:graphicFrameMk id="135" creationId="{EB9FD0D8-D122-EBFF-0614-EB4E591977F1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43:48.663" v="3400" actId="408"/>
          <ac:graphicFrameMkLst>
            <pc:docMk/>
            <pc:sldMk cId="3692290771" sldId="262"/>
            <ac:graphicFrameMk id="136" creationId="{948E9DCD-2ED0-B9EC-AE2B-BE8D4944E2CC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43:23.699" v="3396" actId="164"/>
          <ac:graphicFrameMkLst>
            <pc:docMk/>
            <pc:sldMk cId="3692290771" sldId="262"/>
            <ac:graphicFrameMk id="137" creationId="{8F006556-1E52-2DB7-DD19-1D7E540C2D17}"/>
          </ac:graphicFrameMkLst>
        </pc:graphicFrameChg>
        <pc:graphicFrameChg chg="mod">
          <ac:chgData name="八谷　一貴" userId="a6bb1490-e53f-47c9-b55d-1d461cb830ba" providerId="ADAL" clId="{F9CCE2A2-663D-1D4B-99B0-B00FC24F7F29}" dt="2023-02-15T06:53:22.689" v="3597" actId="1036"/>
          <ac:graphicFrameMkLst>
            <pc:docMk/>
            <pc:sldMk cId="3692290771" sldId="262"/>
            <ac:graphicFrameMk id="144" creationId="{A6272AB2-265C-E9AA-22F1-06EC05F1460D}"/>
          </ac:graphicFrameMkLst>
        </pc:graphicFrameChg>
        <pc:picChg chg="mod">
          <ac:chgData name="八谷　一貴" userId="a6bb1490-e53f-47c9-b55d-1d461cb830ba" providerId="ADAL" clId="{F9CCE2A2-663D-1D4B-99B0-B00FC24F7F29}" dt="2023-02-15T06:53:22.689" v="3597" actId="1036"/>
          <ac:picMkLst>
            <pc:docMk/>
            <pc:sldMk cId="3692290771" sldId="262"/>
            <ac:picMk id="101" creationId="{7D83033E-C0D1-CABB-9B51-5DDE179C68D7}"/>
          </ac:picMkLst>
        </pc:picChg>
        <pc:picChg chg="mod">
          <ac:chgData name="八谷　一貴" userId="a6bb1490-e53f-47c9-b55d-1d461cb830ba" providerId="ADAL" clId="{F9CCE2A2-663D-1D4B-99B0-B00FC24F7F29}" dt="2023-02-15T06:53:22.689" v="3597" actId="1036"/>
          <ac:picMkLst>
            <pc:docMk/>
            <pc:sldMk cId="3692290771" sldId="262"/>
            <ac:picMk id="153" creationId="{227A76F2-02E6-E942-586C-40EDFA530E01}"/>
          </ac:picMkLst>
        </pc:picChg>
        <pc:picChg chg="mod">
          <ac:chgData name="八谷　一貴" userId="a6bb1490-e53f-47c9-b55d-1d461cb830ba" providerId="ADAL" clId="{F9CCE2A2-663D-1D4B-99B0-B00FC24F7F29}" dt="2023-02-15T06:53:22.689" v="3597" actId="1036"/>
          <ac:picMkLst>
            <pc:docMk/>
            <pc:sldMk cId="3692290771" sldId="262"/>
            <ac:picMk id="154" creationId="{0B831C97-F001-C776-CE36-9DA5FE96D5C1}"/>
          </ac:picMkLst>
        </pc:picChg>
        <pc:picChg chg="mod">
          <ac:chgData name="八谷　一貴" userId="a6bb1490-e53f-47c9-b55d-1d461cb830ba" providerId="ADAL" clId="{F9CCE2A2-663D-1D4B-99B0-B00FC24F7F29}" dt="2023-02-15T06:53:22.689" v="3597" actId="1036"/>
          <ac:picMkLst>
            <pc:docMk/>
            <pc:sldMk cId="3692290771" sldId="262"/>
            <ac:picMk id="155" creationId="{0BC053D1-61CC-73F4-4DB1-1F227DDE2538}"/>
          </ac:picMkLst>
        </pc:picChg>
        <pc:picChg chg="mod">
          <ac:chgData name="八谷　一貴" userId="a6bb1490-e53f-47c9-b55d-1d461cb830ba" providerId="ADAL" clId="{F9CCE2A2-663D-1D4B-99B0-B00FC24F7F29}" dt="2023-02-15T06:53:22.689" v="3597" actId="1036"/>
          <ac:picMkLst>
            <pc:docMk/>
            <pc:sldMk cId="3692290771" sldId="262"/>
            <ac:picMk id="167" creationId="{B0B1E4EA-AD90-C484-C4DB-48A75724555F}"/>
          </ac:picMkLst>
        </pc:picChg>
        <pc:picChg chg="mod">
          <ac:chgData name="八谷　一貴" userId="a6bb1490-e53f-47c9-b55d-1d461cb830ba" providerId="ADAL" clId="{F9CCE2A2-663D-1D4B-99B0-B00FC24F7F29}" dt="2023-02-15T06:53:22.689" v="3597" actId="1036"/>
          <ac:picMkLst>
            <pc:docMk/>
            <pc:sldMk cId="3692290771" sldId="262"/>
            <ac:picMk id="168" creationId="{B3141560-2DB1-5616-5D73-446C0DE78B1B}"/>
          </ac:picMkLst>
        </pc:picChg>
        <pc:picChg chg="mod">
          <ac:chgData name="八谷　一貴" userId="a6bb1490-e53f-47c9-b55d-1d461cb830ba" providerId="ADAL" clId="{F9CCE2A2-663D-1D4B-99B0-B00FC24F7F29}" dt="2023-02-15T06:53:22.689" v="3597" actId="1036"/>
          <ac:picMkLst>
            <pc:docMk/>
            <pc:sldMk cId="3692290771" sldId="262"/>
            <ac:picMk id="169" creationId="{57063487-430C-CCF5-86BC-42FAA0BAA5C1}"/>
          </ac:picMkLst>
        </pc:picChg>
        <pc:cxnChg chg="mod">
          <ac:chgData name="八谷　一貴" userId="a6bb1490-e53f-47c9-b55d-1d461cb830ba" providerId="ADAL" clId="{F9CCE2A2-663D-1D4B-99B0-B00FC24F7F29}" dt="2023-02-15T06:53:22.689" v="3597" actId="1036"/>
          <ac:cxnSpMkLst>
            <pc:docMk/>
            <pc:sldMk cId="3692290771" sldId="262"/>
            <ac:cxnSpMk id="121" creationId="{7D251433-3118-A398-2DA4-23F10C35F6DB}"/>
          </ac:cxnSpMkLst>
        </pc:cxnChg>
        <pc:cxnChg chg="mod">
          <ac:chgData name="八谷　一貴" userId="a6bb1490-e53f-47c9-b55d-1d461cb830ba" providerId="ADAL" clId="{F9CCE2A2-663D-1D4B-99B0-B00FC24F7F29}" dt="2023-02-15T06:53:22.689" v="3597" actId="1036"/>
          <ac:cxnSpMkLst>
            <pc:docMk/>
            <pc:sldMk cId="3692290771" sldId="262"/>
            <ac:cxnSpMk id="122" creationId="{B647AC24-070A-70A3-8A8F-AB46C63D293D}"/>
          </ac:cxnSpMkLst>
        </pc:cxnChg>
        <pc:cxnChg chg="mod">
          <ac:chgData name="八谷　一貴" userId="a6bb1490-e53f-47c9-b55d-1d461cb830ba" providerId="ADAL" clId="{F9CCE2A2-663D-1D4B-99B0-B00FC24F7F29}" dt="2023-02-15T06:53:22.689" v="3597" actId="1036"/>
          <ac:cxnSpMkLst>
            <pc:docMk/>
            <pc:sldMk cId="3692290771" sldId="262"/>
            <ac:cxnSpMk id="131" creationId="{30D2AAB3-97C8-DA18-4D1E-69F2F3E81B38}"/>
          </ac:cxnSpMkLst>
        </pc:cxnChg>
        <pc:cxnChg chg="mod">
          <ac:chgData name="八谷　一貴" userId="a6bb1490-e53f-47c9-b55d-1d461cb830ba" providerId="ADAL" clId="{F9CCE2A2-663D-1D4B-99B0-B00FC24F7F29}" dt="2023-02-15T06:53:22.689" v="3597" actId="1036"/>
          <ac:cxnSpMkLst>
            <pc:docMk/>
            <pc:sldMk cId="3692290771" sldId="262"/>
            <ac:cxnSpMk id="132" creationId="{1E682242-8BB1-8112-8D43-4DC8CD5E61B9}"/>
          </ac:cxnSpMkLst>
        </pc:cxnChg>
        <pc:cxnChg chg="mod">
          <ac:chgData name="八谷　一貴" userId="a6bb1490-e53f-47c9-b55d-1d461cb830ba" providerId="ADAL" clId="{F9CCE2A2-663D-1D4B-99B0-B00FC24F7F29}" dt="2023-02-15T06:53:22.689" v="3597" actId="1036"/>
          <ac:cxnSpMkLst>
            <pc:docMk/>
            <pc:sldMk cId="3692290771" sldId="262"/>
            <ac:cxnSpMk id="133" creationId="{E37B83E2-6CAF-B62A-D1EA-1550FDA722F4}"/>
          </ac:cxnSpMkLst>
        </pc:cxnChg>
      </pc:sldChg>
      <pc:sldChg chg="addSp delSp modSp mod">
        <pc:chgData name="八谷　一貴" userId="a6bb1490-e53f-47c9-b55d-1d461cb830ba" providerId="ADAL" clId="{F9CCE2A2-663D-1D4B-99B0-B00FC24F7F29}" dt="2023-02-16T01:49:44.961" v="4233" actId="1076"/>
        <pc:sldMkLst>
          <pc:docMk/>
          <pc:sldMk cId="2442647023" sldId="263"/>
        </pc:sldMkLst>
        <pc:spChg chg="mod">
          <ac:chgData name="八谷　一貴" userId="a6bb1490-e53f-47c9-b55d-1d461cb830ba" providerId="ADAL" clId="{F9CCE2A2-663D-1D4B-99B0-B00FC24F7F29}" dt="2023-02-16T01:49:44.961" v="4233" actId="1076"/>
          <ac:spMkLst>
            <pc:docMk/>
            <pc:sldMk cId="2442647023" sldId="263"/>
            <ac:spMk id="4" creationId="{FE78F5FF-AE76-9916-09EA-15C5CFAE2ED8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7" creationId="{42473FA0-32FC-CEB2-F5AE-4B31E272919B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8" creationId="{C86DB2BA-8E14-4627-D9F1-06D8DC5294AC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9" creationId="{A1068964-A7F6-ADE9-70D6-7189CEDBB5CE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11" creationId="{F7741BCF-C0F2-61DE-B85C-0FECC0A92D88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12" creationId="{D0176EC0-DDBF-6A7A-80E5-A68BB8023BBA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3" creationId="{DF862299-C174-6BD3-98A5-365667456564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" creationId="{ED29C4F9-F2BF-2909-52C6-357D9DD605C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5" creationId="{6A21BE70-8450-8504-8E75-DBCF22C5FB7B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6" creationId="{A72637E0-48B4-C1D2-5560-1E30957A01E6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7" creationId="{4EB1376E-09E5-2E51-E574-29C3CCB57B00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8" creationId="{54648DCD-6033-ACD9-FA3D-458B2B0545EF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9" creationId="{E4CBE80D-6A63-A57C-9EF6-5AF3193D177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22" creationId="{3860A4DA-B881-6694-188A-FC388B9DC08C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23" creationId="{F77AEFE7-55B8-03E5-ACB5-DB8C4672021B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24" creationId="{DF135F7E-D0E3-9B81-2F2A-45D1AE8B813B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26" creationId="{51A7431F-16F1-3CE5-08FC-6618F31C421D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27" creationId="{11C67CD3-EFAA-8D62-C13A-8B894057E4DE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28" creationId="{8C3FD4EA-9803-608E-B907-BBA74B4CD9F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29" creationId="{F0AE0325-9B2F-A713-BC54-BC023245AB89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30" creationId="{DB252697-566E-32FB-8B8B-8776047B3C2D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31" creationId="{5117122F-CA8E-D261-32F5-91059A67F178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34" creationId="{3A09539E-3D88-69C1-C2D1-18E6F7ECAE33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35" creationId="{A7828BF1-355F-0093-A2CD-B812952D267C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36" creationId="{2D83E425-20C9-3B1E-87FD-46AEF0255348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37" creationId="{90CBF281-2FC0-DB83-EE42-61C26747E5C5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38" creationId="{DC7AC49A-D4F6-7263-EAA3-F92AA65BDF5D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44" creationId="{0F38E93F-6D33-99F4-FB65-433CCED475A5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45" creationId="{DA91C4D2-C716-107C-6C56-AEEB192EA5B8}"/>
          </ac:spMkLst>
        </pc:spChg>
        <pc:spChg chg="del mod">
          <ac:chgData name="八谷　一貴" userId="a6bb1490-e53f-47c9-b55d-1d461cb830ba" providerId="ADAL" clId="{F9CCE2A2-663D-1D4B-99B0-B00FC24F7F29}" dt="2023-02-16T01:46:22.173" v="3935" actId="478"/>
          <ac:spMkLst>
            <pc:docMk/>
            <pc:sldMk cId="2442647023" sldId="263"/>
            <ac:spMk id="46" creationId="{B7E0B261-E86A-CC50-E9B7-51128499B0FF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49" creationId="{55B12E05-671D-9DCF-7541-92927FC1D096}"/>
          </ac:spMkLst>
        </pc:spChg>
        <pc:spChg chg="mod">
          <ac:chgData name="八谷　一貴" userId="a6bb1490-e53f-47c9-b55d-1d461cb830ba" providerId="ADAL" clId="{F9CCE2A2-663D-1D4B-99B0-B00FC24F7F29}" dt="2023-02-16T01:49:39.360" v="4232" actId="1076"/>
          <ac:spMkLst>
            <pc:docMk/>
            <pc:sldMk cId="2442647023" sldId="263"/>
            <ac:spMk id="50" creationId="{E1243D8E-94E7-9D10-E7D2-B2823497C828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51" creationId="{566D26C7-88E6-77DA-5D34-B98757FB356C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54" creationId="{4BA16788-A645-5CA0-F945-B96AE30EA87F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57" creationId="{BA9731AB-9588-EF29-B964-DFEB3CDF75BA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58" creationId="{B887D91D-B63B-79F5-B476-71C5D96D24CE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59" creationId="{AD1C94C4-964C-EEE6-2E61-7B42EA780917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60" creationId="{62C4BBF1-B8A3-81B4-0289-2C4375357E6E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61" creationId="{41972B15-A022-C5AC-25F5-DFCF80E64C9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63" creationId="{1DC3EC2F-5764-2259-440A-8EF97DA50841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64" creationId="{D947DA6A-0B66-6A1A-EC38-F44264DD3308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66" creationId="{05842027-5130-E1BD-9B8B-69BC32E76688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70" creationId="{219EBBC8-1E30-C304-C90A-988326770C65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71" creationId="{69BE72CA-495E-0197-2C19-F0380D0D8E7D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72" creationId="{0D3A1DCA-8B1E-8703-C10F-BF9DFCF44412}"/>
          </ac:spMkLst>
        </pc:spChg>
        <pc:spChg chg="add mod">
          <ac:chgData name="八谷　一貴" userId="a6bb1490-e53f-47c9-b55d-1d461cb830ba" providerId="ADAL" clId="{F9CCE2A2-663D-1D4B-99B0-B00FC24F7F29}" dt="2023-02-15T07:00:16.827" v="3840"/>
          <ac:spMkLst>
            <pc:docMk/>
            <pc:sldMk cId="2442647023" sldId="263"/>
            <ac:spMk id="73" creationId="{C8EDEC64-A05A-932E-EA4E-349EBE390261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84" creationId="{B5D0A62D-881B-B16C-1BF3-1EFF98BA9808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85" creationId="{30700CB5-3474-F67D-4DDB-16597464D5EA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86" creationId="{15D75E5F-E9FF-0C7E-3B94-4B596450BEBC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87" creationId="{439DD156-21FA-47C2-4AE4-253664DB15F9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88" creationId="{52B5BFFC-5BB4-7F64-7CA7-5F433A1A039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89" creationId="{597814CB-F250-C645-4C25-BC3AFF635F3E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0" creationId="{11A4762A-960D-DC8E-DAEB-677B0D77E487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1" creationId="{1A5F9A57-0B71-95A6-ECB9-7D4526832CE1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2" creationId="{8B96D53E-E6A3-B958-5368-6BDE78356399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3" creationId="{293BD595-9F19-424F-1FDE-26B584AA91B6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4" creationId="{1C0B5A14-D34C-FC55-48A5-571C19F7101E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5" creationId="{A4029AAF-EF36-F97C-667B-40911C2B04A5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6" creationId="{59450DB2-A3F4-93FD-47C8-41BA7C791810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7" creationId="{DC56494B-8CC3-E735-9AA3-6CCECA12AFC7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8" creationId="{9FBBC120-BAEA-F29F-5428-7098F3E6FC5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99" creationId="{091C24E9-3BDB-BC4F-E656-FCD9F202FA7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01" creationId="{FE64E191-5C5E-A991-BE80-0618D34A367D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02" creationId="{A872CE0B-950E-F9B4-C7E1-F9CB48073854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07" creationId="{A6B04B54-2891-0DCD-8F56-FF00614A5BA7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08" creationId="{83FF0B0D-9C3A-6DCF-C2A1-46A5DFBB849C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09" creationId="{69E70E91-723F-54CB-A4A1-CBF006EDFAB2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10" creationId="{3E98E2D3-6001-4975-1E9C-2E91E5E7AD36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11" creationId="{32434170-A4D9-1F37-F43D-FE525EBE8EAA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3" creationId="{1892E9CC-DF56-4E39-1B5D-FD1E9F43FDF5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4" creationId="{62B9842A-E983-3E97-D1F7-B4883FCFF905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5" creationId="{9A1AB736-CC2F-DF31-6FFD-B05062872A5E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6" creationId="{A11E8D3B-7E06-E7B1-D476-F2BDB9B18090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7" creationId="{AABCDFB5-EBA4-8AC6-A9B6-9A790AA5CFF1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8" creationId="{E3F53488-31FB-D397-BDDF-3BE740DA7B77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49" creationId="{2DB237C8-6BA1-1ADD-BA40-FDC5F7D9ACF9}"/>
          </ac:spMkLst>
        </pc:spChg>
        <pc:spChg chg="mod">
          <ac:chgData name="八谷　一貴" userId="a6bb1490-e53f-47c9-b55d-1d461cb830ba" providerId="ADAL" clId="{F9CCE2A2-663D-1D4B-99B0-B00FC24F7F29}" dt="2023-02-16T01:42:54.858" v="3852" actId="2711"/>
          <ac:spMkLst>
            <pc:docMk/>
            <pc:sldMk cId="2442647023" sldId="263"/>
            <ac:spMk id="150" creationId="{89F2D06F-1DA9-483C-9574-5DE02901B660}"/>
          </ac:spMkLst>
        </pc:spChg>
        <pc:graphicFrameChg chg="mod">
          <ac:chgData name="八谷　一貴" userId="a6bb1490-e53f-47c9-b55d-1d461cb830ba" providerId="ADAL" clId="{F9CCE2A2-663D-1D4B-99B0-B00FC24F7F29}" dt="2023-02-16T01:42:54.858" v="3852" actId="2711"/>
          <ac:graphicFrameMkLst>
            <pc:docMk/>
            <pc:sldMk cId="2442647023" sldId="263"/>
            <ac:graphicFrameMk id="2" creationId="{7152385F-1BA4-7D92-3480-59F253DE5BEA}"/>
          </ac:graphicFrameMkLst>
        </pc:graphicFrameChg>
        <pc:graphicFrameChg chg="mod">
          <ac:chgData name="八谷　一貴" userId="a6bb1490-e53f-47c9-b55d-1d461cb830ba" providerId="ADAL" clId="{F9CCE2A2-663D-1D4B-99B0-B00FC24F7F29}" dt="2023-02-16T01:42:54.858" v="3852" actId="2711"/>
          <ac:graphicFrameMkLst>
            <pc:docMk/>
            <pc:sldMk cId="2442647023" sldId="263"/>
            <ac:graphicFrameMk id="3" creationId="{C66E073B-C2D2-F19D-7630-D111DB19E4B8}"/>
          </ac:graphicFrameMkLst>
        </pc:graphicFrameChg>
        <pc:graphicFrameChg chg="mod">
          <ac:chgData name="八谷　一貴" userId="a6bb1490-e53f-47c9-b55d-1d461cb830ba" providerId="ADAL" clId="{F9CCE2A2-663D-1D4B-99B0-B00FC24F7F29}" dt="2023-02-16T01:42:54.858" v="3852" actId="2711"/>
          <ac:graphicFrameMkLst>
            <pc:docMk/>
            <pc:sldMk cId="2442647023" sldId="263"/>
            <ac:graphicFrameMk id="43" creationId="{7095A4A4-41CD-C7E3-3D1B-384D2D09D483}"/>
          </ac:graphicFrameMkLst>
        </pc:graphicFrameChg>
        <pc:graphicFrameChg chg="mod">
          <ac:chgData name="八谷　一貴" userId="a6bb1490-e53f-47c9-b55d-1d461cb830ba" providerId="ADAL" clId="{F9CCE2A2-663D-1D4B-99B0-B00FC24F7F29}" dt="2023-02-16T01:42:54.858" v="3852" actId="2711"/>
          <ac:graphicFrameMkLst>
            <pc:docMk/>
            <pc:sldMk cId="2442647023" sldId="263"/>
            <ac:graphicFrameMk id="47" creationId="{900981B7-E893-3CD4-0842-E82C6114A93D}"/>
          </ac:graphicFrameMkLst>
        </pc:graphicFrame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20" creationId="{9C10F519-D303-4175-8F34-905CA4832E61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21" creationId="{FA619854-4E97-C193-AF09-88419C650584}"/>
          </ac:picMkLst>
        </pc:picChg>
        <pc:picChg chg="mod">
          <ac:chgData name="八谷　一貴" userId="a6bb1490-e53f-47c9-b55d-1d461cb830ba" providerId="ADAL" clId="{F9CCE2A2-663D-1D4B-99B0-B00FC24F7F29}" dt="2023-02-16T01:49:39.360" v="4232" actId="1076"/>
          <ac:picMkLst>
            <pc:docMk/>
            <pc:sldMk cId="2442647023" sldId="263"/>
            <ac:picMk id="40" creationId="{0919D149-4B84-F79D-756C-AD064C00763A}"/>
          </ac:picMkLst>
        </pc:picChg>
        <pc:picChg chg="mod">
          <ac:chgData name="八谷　一貴" userId="a6bb1490-e53f-47c9-b55d-1d461cb830ba" providerId="ADAL" clId="{F9CCE2A2-663D-1D4B-99B0-B00FC24F7F29}" dt="2023-02-16T01:49:39.360" v="4232" actId="1076"/>
          <ac:picMkLst>
            <pc:docMk/>
            <pc:sldMk cId="2442647023" sldId="263"/>
            <ac:picMk id="41" creationId="{F9DD70A0-CE41-D2D3-EB7E-931E7F2152BD}"/>
          </ac:picMkLst>
        </pc:picChg>
        <pc:picChg chg="mod">
          <ac:chgData name="八谷　一貴" userId="a6bb1490-e53f-47c9-b55d-1d461cb830ba" providerId="ADAL" clId="{F9CCE2A2-663D-1D4B-99B0-B00FC24F7F29}" dt="2023-02-16T01:49:39.360" v="4232" actId="1076"/>
          <ac:picMkLst>
            <pc:docMk/>
            <pc:sldMk cId="2442647023" sldId="263"/>
            <ac:picMk id="42" creationId="{E870ECC4-6374-B5B3-A53D-20C08CC13746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52" creationId="{D5D63434-5C8B-AA74-C503-5B30AF311691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53" creationId="{7E67E117-064E-B4EC-2869-41E217EED100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56" creationId="{02072852-7F58-5C73-E507-6F0DC4C11D51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06" creationId="{7EAB119E-35D6-3988-39EC-577B30D63BD5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12" creationId="{9AC0A710-46FF-E2D2-9A3A-9FB8F2784AF8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37" creationId="{8477CD16-677F-B72D-3D1E-E63223F3039C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38" creationId="{5E67F120-099F-A87B-A92B-EE5A0D0D19FA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39" creationId="{8D1A45E3-8C32-39C1-5B32-9BAA1A9135D5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40" creationId="{C31120BC-74AF-CCFE-9E27-C3DF0CA108D4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41" creationId="{B4FD7CAE-5740-D1CF-FC37-047D15F90A59}"/>
          </ac:picMkLst>
        </pc:picChg>
        <pc:picChg chg="mod">
          <ac:chgData name="八谷　一貴" userId="a6bb1490-e53f-47c9-b55d-1d461cb830ba" providerId="ADAL" clId="{F9CCE2A2-663D-1D4B-99B0-B00FC24F7F29}" dt="2023-02-16T01:42:54.858" v="3852" actId="2711"/>
          <ac:picMkLst>
            <pc:docMk/>
            <pc:sldMk cId="2442647023" sldId="263"/>
            <ac:picMk id="142" creationId="{BEF24884-4B12-FFED-1372-E72111E39E3E}"/>
          </ac:picMkLst>
        </pc:picChg>
        <pc:cxnChg chg="mod">
          <ac:chgData name="八谷　一貴" userId="a6bb1490-e53f-47c9-b55d-1d461cb830ba" providerId="ADAL" clId="{F9CCE2A2-663D-1D4B-99B0-B00FC24F7F29}" dt="2023-02-16T01:49:39.360" v="4232" actId="1076"/>
          <ac:cxnSpMkLst>
            <pc:docMk/>
            <pc:sldMk cId="2442647023" sldId="263"/>
            <ac:cxnSpMk id="5" creationId="{730552E7-AC54-2866-8B2E-7062B7F10A42}"/>
          </ac:cxnSpMkLst>
        </pc:cxnChg>
        <pc:cxnChg chg="mod">
          <ac:chgData name="八谷　一貴" userId="a6bb1490-e53f-47c9-b55d-1d461cb830ba" providerId="ADAL" clId="{F9CCE2A2-663D-1D4B-99B0-B00FC24F7F29}" dt="2023-02-16T01:42:54.858" v="3852" actId="2711"/>
          <ac:cxnSpMkLst>
            <pc:docMk/>
            <pc:sldMk cId="2442647023" sldId="263"/>
            <ac:cxnSpMk id="25" creationId="{94BEAD6F-DD77-FD3F-9327-C155F3325346}"/>
          </ac:cxnSpMkLst>
        </pc:cxnChg>
        <pc:cxnChg chg="mod">
          <ac:chgData name="八谷　一貴" userId="a6bb1490-e53f-47c9-b55d-1d461cb830ba" providerId="ADAL" clId="{F9CCE2A2-663D-1D4B-99B0-B00FC24F7F29}" dt="2023-02-16T01:42:54.858" v="3852" actId="2711"/>
          <ac:cxnSpMkLst>
            <pc:docMk/>
            <pc:sldMk cId="2442647023" sldId="263"/>
            <ac:cxnSpMk id="32" creationId="{9EEB89C8-9B92-D749-AFEA-F3FB2D806EF3}"/>
          </ac:cxnSpMkLst>
        </pc:cxnChg>
        <pc:cxnChg chg="mod">
          <ac:chgData name="八谷　一貴" userId="a6bb1490-e53f-47c9-b55d-1d461cb830ba" providerId="ADAL" clId="{F9CCE2A2-663D-1D4B-99B0-B00FC24F7F29}" dt="2023-02-16T01:42:54.858" v="3852" actId="2711"/>
          <ac:cxnSpMkLst>
            <pc:docMk/>
            <pc:sldMk cId="2442647023" sldId="263"/>
            <ac:cxnSpMk id="33" creationId="{5A979CE5-391B-B0EA-3CE5-8397B8DCB7A3}"/>
          </ac:cxnSpMkLst>
        </pc:cxnChg>
        <pc:cxnChg chg="mod">
          <ac:chgData name="八谷　一貴" userId="a6bb1490-e53f-47c9-b55d-1d461cb830ba" providerId="ADAL" clId="{F9CCE2A2-663D-1D4B-99B0-B00FC24F7F29}" dt="2023-02-16T01:49:39.360" v="4232" actId="1076"/>
          <ac:cxnSpMkLst>
            <pc:docMk/>
            <pc:sldMk cId="2442647023" sldId="263"/>
            <ac:cxnSpMk id="39" creationId="{5F238EEA-E57A-45AA-6801-20613C055858}"/>
          </ac:cxnSpMkLst>
        </pc:cxnChg>
        <pc:cxnChg chg="mod">
          <ac:chgData name="八谷　一貴" userId="a6bb1490-e53f-47c9-b55d-1d461cb830ba" providerId="ADAL" clId="{F9CCE2A2-663D-1D4B-99B0-B00FC24F7F29}" dt="2023-02-16T01:49:39.360" v="4232" actId="1076"/>
          <ac:cxnSpMkLst>
            <pc:docMk/>
            <pc:sldMk cId="2442647023" sldId="263"/>
            <ac:cxnSpMk id="55" creationId="{EB8B9376-6BCE-3FB4-A730-E76806B2640E}"/>
          </ac:cxnSpMkLst>
        </pc:cxnChg>
        <pc:cxnChg chg="mod">
          <ac:chgData name="八谷　一貴" userId="a6bb1490-e53f-47c9-b55d-1d461cb830ba" providerId="ADAL" clId="{F9CCE2A2-663D-1D4B-99B0-B00FC24F7F29}" dt="2023-02-16T01:42:54.858" v="3852" actId="2711"/>
          <ac:cxnSpMkLst>
            <pc:docMk/>
            <pc:sldMk cId="2442647023" sldId="263"/>
            <ac:cxnSpMk id="62" creationId="{499BE27A-0F4E-D7F4-AB98-05B96C5054C2}"/>
          </ac:cxnSpMkLst>
        </pc:cxnChg>
        <pc:cxnChg chg="mod">
          <ac:chgData name="八谷　一貴" userId="a6bb1490-e53f-47c9-b55d-1d461cb830ba" providerId="ADAL" clId="{F9CCE2A2-663D-1D4B-99B0-B00FC24F7F29}" dt="2023-02-16T01:42:54.858" v="3852" actId="2711"/>
          <ac:cxnSpMkLst>
            <pc:docMk/>
            <pc:sldMk cId="2442647023" sldId="263"/>
            <ac:cxnSpMk id="67" creationId="{6EAF2EE2-2548-6D16-4F57-C7C375A5BE36}"/>
          </ac:cxnSpMkLst>
        </pc:cxnChg>
        <pc:cxnChg chg="mod">
          <ac:chgData name="八谷　一貴" userId="a6bb1490-e53f-47c9-b55d-1d461cb830ba" providerId="ADAL" clId="{F9CCE2A2-663D-1D4B-99B0-B00FC24F7F29}" dt="2023-02-16T01:42:54.858" v="3852" actId="2711"/>
          <ac:cxnSpMkLst>
            <pc:docMk/>
            <pc:sldMk cId="2442647023" sldId="263"/>
            <ac:cxnSpMk id="68" creationId="{16ED3EE0-63A3-57B9-9691-61864BE096E0}"/>
          </ac:cxnSpMkLst>
        </pc:cxnChg>
      </pc:sldChg>
      <pc:sldChg chg="addSp modSp">
        <pc:chgData name="八谷　一貴" userId="a6bb1490-e53f-47c9-b55d-1d461cb830ba" providerId="ADAL" clId="{F9CCE2A2-663D-1D4B-99B0-B00FC24F7F29}" dt="2023-02-16T01:50:26.268" v="4234"/>
        <pc:sldMkLst>
          <pc:docMk/>
          <pc:sldMk cId="398818511" sldId="264"/>
        </pc:sldMkLst>
        <pc:spChg chg="add mod">
          <ac:chgData name="八谷　一貴" userId="a6bb1490-e53f-47c9-b55d-1d461cb830ba" providerId="ADAL" clId="{F9CCE2A2-663D-1D4B-99B0-B00FC24F7F29}" dt="2023-02-16T01:50:26.268" v="4234"/>
          <ac:spMkLst>
            <pc:docMk/>
            <pc:sldMk cId="398818511" sldId="264"/>
            <ac:spMk id="5" creationId="{CF411843-45E2-B5BC-A801-DD43A072975A}"/>
          </ac:spMkLst>
        </pc:spChg>
      </pc:sldChg>
      <pc:sldChg chg="addSp delSp modSp mod">
        <pc:chgData name="八谷　一貴" userId="a6bb1490-e53f-47c9-b55d-1d461cb830ba" providerId="ADAL" clId="{F9CCE2A2-663D-1D4B-99B0-B00FC24F7F29}" dt="2023-03-08T10:02:26.551" v="4831" actId="1076"/>
        <pc:sldMkLst>
          <pc:docMk/>
          <pc:sldMk cId="1500668367" sldId="267"/>
        </pc:sldMkLst>
        <pc:spChg chg="mod">
          <ac:chgData name="八谷　一貴" userId="a6bb1490-e53f-47c9-b55d-1d461cb830ba" providerId="ADAL" clId="{F9CCE2A2-663D-1D4B-99B0-B00FC24F7F29}" dt="2023-03-08T10:01:56.335" v="4826" actId="1076"/>
          <ac:spMkLst>
            <pc:docMk/>
            <pc:sldMk cId="1500668367" sldId="267"/>
            <ac:spMk id="2" creationId="{E5896B18-E9E6-0EBC-6D1E-DD4FA5EFA0ED}"/>
          </ac:spMkLst>
        </pc:spChg>
        <pc:spChg chg="add mod">
          <ac:chgData name="八谷　一貴" userId="a6bb1490-e53f-47c9-b55d-1d461cb830ba" providerId="ADAL" clId="{F9CCE2A2-663D-1D4B-99B0-B00FC24F7F29}" dt="2023-02-16T01:41:43.345" v="3845" actId="2711"/>
          <ac:spMkLst>
            <pc:docMk/>
            <pc:sldMk cId="1500668367" sldId="267"/>
            <ac:spMk id="3" creationId="{55B7C2C0-DB56-CB53-4E32-A5A98B5B758A}"/>
          </ac:spMkLst>
        </pc:spChg>
        <pc:spChg chg="add mod">
          <ac:chgData name="八谷　一貴" userId="a6bb1490-e53f-47c9-b55d-1d461cb830ba" providerId="ADAL" clId="{F9CCE2A2-663D-1D4B-99B0-B00FC24F7F29}" dt="2023-02-16T01:41:43.345" v="3845" actId="2711"/>
          <ac:spMkLst>
            <pc:docMk/>
            <pc:sldMk cId="1500668367" sldId="267"/>
            <ac:spMk id="4" creationId="{B914DBA6-536B-8EA4-87B6-BD0DBA32EA0F}"/>
          </ac:spMkLst>
        </pc:spChg>
        <pc:spChg chg="add mod">
          <ac:chgData name="八谷　一貴" userId="a6bb1490-e53f-47c9-b55d-1d461cb830ba" providerId="ADAL" clId="{F9CCE2A2-663D-1D4B-99B0-B00FC24F7F29}" dt="2023-02-16T01:41:43.345" v="3845" actId="2711"/>
          <ac:spMkLst>
            <pc:docMk/>
            <pc:sldMk cId="1500668367" sldId="267"/>
            <ac:spMk id="6" creationId="{446A8FDC-BFE5-CFA6-D9AC-84CC232BE35E}"/>
          </ac:spMkLst>
        </pc:spChg>
        <pc:spChg chg="add del mod">
          <ac:chgData name="八谷　一貴" userId="a6bb1490-e53f-47c9-b55d-1d461cb830ba" providerId="ADAL" clId="{F9CCE2A2-663D-1D4B-99B0-B00FC24F7F29}" dt="2023-02-15T06:56:00.418" v="3665" actId="478"/>
          <ac:spMkLst>
            <pc:docMk/>
            <pc:sldMk cId="1500668367" sldId="267"/>
            <ac:spMk id="7" creationId="{A8796ABC-B4E6-A5F8-D4E3-457F47EEB34E}"/>
          </ac:spMkLst>
        </pc:spChg>
        <pc:spChg chg="add mod">
          <ac:chgData name="八谷　一貴" userId="a6bb1490-e53f-47c9-b55d-1d461cb830ba" providerId="ADAL" clId="{F9CCE2A2-663D-1D4B-99B0-B00FC24F7F29}" dt="2023-03-08T10:02:03.302" v="4827" actId="1076"/>
          <ac:spMkLst>
            <pc:docMk/>
            <pc:sldMk cId="1500668367" sldId="267"/>
            <ac:spMk id="9" creationId="{FF2A22C6-ABC7-7F3E-B198-F82E621C62E4}"/>
          </ac:spMkLst>
        </pc:spChg>
        <pc:spChg chg="add mod">
          <ac:chgData name="八谷　一貴" userId="a6bb1490-e53f-47c9-b55d-1d461cb830ba" providerId="ADAL" clId="{F9CCE2A2-663D-1D4B-99B0-B00FC24F7F29}" dt="2023-03-08T10:02:06.335" v="4828" actId="1076"/>
          <ac:spMkLst>
            <pc:docMk/>
            <pc:sldMk cId="1500668367" sldId="267"/>
            <ac:spMk id="10" creationId="{20B96A6C-BFC1-17CA-EBE4-D2D97DA8B72B}"/>
          </ac:spMkLst>
        </pc:spChg>
        <pc:spChg chg="add mod">
          <ac:chgData name="八谷　一貴" userId="a6bb1490-e53f-47c9-b55d-1d461cb830ba" providerId="ADAL" clId="{F9CCE2A2-663D-1D4B-99B0-B00FC24F7F29}" dt="2023-03-08T10:02:18.900" v="4830" actId="1076"/>
          <ac:spMkLst>
            <pc:docMk/>
            <pc:sldMk cId="1500668367" sldId="267"/>
            <ac:spMk id="11" creationId="{A3F28D3D-4C53-35DC-669D-66C6A8D100DD}"/>
          </ac:spMkLst>
        </pc:spChg>
        <pc:spChg chg="add mod">
          <ac:chgData name="八谷　一貴" userId="a6bb1490-e53f-47c9-b55d-1d461cb830ba" providerId="ADAL" clId="{F9CCE2A2-663D-1D4B-99B0-B00FC24F7F29}" dt="2023-03-08T10:02:13.400" v="4829" actId="1076"/>
          <ac:spMkLst>
            <pc:docMk/>
            <pc:sldMk cId="1500668367" sldId="267"/>
            <ac:spMk id="12" creationId="{B2ACA738-A02B-5EA4-D0FE-498E5077D738}"/>
          </ac:spMkLst>
        </pc:spChg>
        <pc:spChg chg="del">
          <ac:chgData name="八谷　一貴" userId="a6bb1490-e53f-47c9-b55d-1d461cb830ba" providerId="ADAL" clId="{F9CCE2A2-663D-1D4B-99B0-B00FC24F7F29}" dt="2023-02-15T06:56:16.733" v="3669" actId="478"/>
          <ac:spMkLst>
            <pc:docMk/>
            <pc:sldMk cId="1500668367" sldId="267"/>
            <ac:spMk id="13" creationId="{A0EC1B29-928B-CE91-3904-82482022EE89}"/>
          </ac:spMkLst>
        </pc:spChg>
        <pc:spChg chg="add mod">
          <ac:chgData name="八谷　一貴" userId="a6bb1490-e53f-47c9-b55d-1d461cb830ba" providerId="ADAL" clId="{F9CCE2A2-663D-1D4B-99B0-B00FC24F7F29}" dt="2023-02-16T01:41:43.345" v="3845" actId="2711"/>
          <ac:spMkLst>
            <pc:docMk/>
            <pc:sldMk cId="1500668367" sldId="267"/>
            <ac:spMk id="16" creationId="{3BD675BC-A856-BC1B-7064-2F4F7D0A34FD}"/>
          </ac:spMkLst>
        </pc:spChg>
        <pc:spChg chg="del">
          <ac:chgData name="八谷　一貴" userId="a6bb1490-e53f-47c9-b55d-1d461cb830ba" providerId="ADAL" clId="{F9CCE2A2-663D-1D4B-99B0-B00FC24F7F29}" dt="2023-02-15T06:57:20.559" v="3712" actId="478"/>
          <ac:spMkLst>
            <pc:docMk/>
            <pc:sldMk cId="1500668367" sldId="267"/>
            <ac:spMk id="17" creationId="{5BDD71F0-7D6C-BA5D-DFA8-328CEAB5993F}"/>
          </ac:spMkLst>
        </pc:spChg>
        <pc:spChg chg="add mod">
          <ac:chgData name="八谷　一貴" userId="a6bb1490-e53f-47c9-b55d-1d461cb830ba" providerId="ADAL" clId="{F9CCE2A2-663D-1D4B-99B0-B00FC24F7F29}" dt="2023-02-16T01:41:43.345" v="3845" actId="2711"/>
          <ac:spMkLst>
            <pc:docMk/>
            <pc:sldMk cId="1500668367" sldId="267"/>
            <ac:spMk id="18" creationId="{E90DBAD3-A780-4AE5-CD09-51D76214F8BB}"/>
          </ac:spMkLst>
        </pc:spChg>
        <pc:spChg chg="add mod">
          <ac:chgData name="八谷　一貴" userId="a6bb1490-e53f-47c9-b55d-1d461cb830ba" providerId="ADAL" clId="{F9CCE2A2-663D-1D4B-99B0-B00FC24F7F29}" dt="2023-02-15T06:56:35.830" v="3672"/>
          <ac:spMkLst>
            <pc:docMk/>
            <pc:sldMk cId="1500668367" sldId="267"/>
            <ac:spMk id="19" creationId="{742E7D3D-D3DA-891F-4D93-A2D72476D7F6}"/>
          </ac:spMkLst>
        </pc:spChg>
        <pc:spChg chg="add mod">
          <ac:chgData name="八谷　一貴" userId="a6bb1490-e53f-47c9-b55d-1d461cb830ba" providerId="ADAL" clId="{F9CCE2A2-663D-1D4B-99B0-B00FC24F7F29}" dt="2023-02-28T10:08:51.938" v="4804" actId="1037"/>
          <ac:spMkLst>
            <pc:docMk/>
            <pc:sldMk cId="1500668367" sldId="267"/>
            <ac:spMk id="22" creationId="{E8E2DF10-748E-F035-9899-0E8343A638F3}"/>
          </ac:spMkLst>
        </pc:spChg>
        <pc:spChg chg="add del mod">
          <ac:chgData name="八谷　一貴" userId="a6bb1490-e53f-47c9-b55d-1d461cb830ba" providerId="ADAL" clId="{F9CCE2A2-663D-1D4B-99B0-B00FC24F7F29}" dt="2023-03-08T10:01:42.810" v="4823" actId="478"/>
          <ac:spMkLst>
            <pc:docMk/>
            <pc:sldMk cId="1500668367" sldId="267"/>
            <ac:spMk id="26" creationId="{11FA8096-B160-5CA3-ACB2-E10E4DB01C1F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28" creationId="{4373DA18-A179-2391-E4E3-48C102F5F222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29" creationId="{890B5E5D-9CA2-B2AB-BF32-D7D4C2536CB8}"/>
          </ac:spMkLst>
        </pc:spChg>
        <pc:spChg chg="del">
          <ac:chgData name="八谷　一貴" userId="a6bb1490-e53f-47c9-b55d-1d461cb830ba" providerId="ADAL" clId="{F9CCE2A2-663D-1D4B-99B0-B00FC24F7F29}" dt="2023-02-15T06:56:16.733" v="3669" actId="478"/>
          <ac:spMkLst>
            <pc:docMk/>
            <pc:sldMk cId="1500668367" sldId="267"/>
            <ac:spMk id="30" creationId="{597E0C5D-B697-EB08-7210-B847DD435506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1" creationId="{52264E2C-EDFD-1601-EFBB-A9EE76D0E77F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2" creationId="{3FAF1158-6B6E-AC8B-AAEE-F19AE4133A2D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3" creationId="{956B9049-6D22-FD9D-6624-9D73B19931C9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4" creationId="{918CE150-3EB9-F356-57C4-662D26F224C1}"/>
          </ac:spMkLst>
        </pc:spChg>
        <pc:spChg chg="add del mod">
          <ac:chgData name="八谷　一貴" userId="a6bb1490-e53f-47c9-b55d-1d461cb830ba" providerId="ADAL" clId="{F9CCE2A2-663D-1D4B-99B0-B00FC24F7F29}" dt="2023-02-15T06:58:31.385" v="3794" actId="478"/>
          <ac:spMkLst>
            <pc:docMk/>
            <pc:sldMk cId="1500668367" sldId="267"/>
            <ac:spMk id="35" creationId="{329177DA-76E4-C7D9-9D19-DA53CD285B6E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6" creationId="{AB8F9D14-0669-9BFA-2228-67C07E8A6FF2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7" creationId="{358683CE-BDD6-9328-07CF-90AEAB0C4844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8" creationId="{E4C90315-40DD-2EAF-BA0F-C0EE718EB511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39" creationId="{1D0F683E-BA0C-7B95-C734-418C292CCBE9}"/>
          </ac:spMkLst>
        </pc:spChg>
        <pc:spChg chg="add mod">
          <ac:chgData name="八谷　一貴" userId="a6bb1490-e53f-47c9-b55d-1d461cb830ba" providerId="ADAL" clId="{F9CCE2A2-663D-1D4B-99B0-B00FC24F7F29}" dt="2023-03-08T10:02:26.551" v="4831" actId="1076"/>
          <ac:spMkLst>
            <pc:docMk/>
            <pc:sldMk cId="1500668367" sldId="267"/>
            <ac:spMk id="40" creationId="{4D260D90-1055-C19E-2F84-FFFCAAF799A1}"/>
          </ac:spMkLst>
        </pc:spChg>
        <pc:spChg chg="del mod">
          <ac:chgData name="八谷　一貴" userId="a6bb1490-e53f-47c9-b55d-1d461cb830ba" providerId="ADAL" clId="{F9CCE2A2-663D-1D4B-99B0-B00FC24F7F29}" dt="2023-02-28T10:08:16.765" v="4791" actId="478"/>
          <ac:spMkLst>
            <pc:docMk/>
            <pc:sldMk cId="1500668367" sldId="267"/>
            <ac:spMk id="52" creationId="{35698FF6-C854-A038-E0A5-48C30C4A23D5}"/>
          </ac:spMkLst>
        </pc:spChg>
        <pc:spChg chg="del mod">
          <ac:chgData name="八谷　一貴" userId="a6bb1490-e53f-47c9-b55d-1d461cb830ba" providerId="ADAL" clId="{F9CCE2A2-663D-1D4B-99B0-B00FC24F7F29}" dt="2023-02-19T08:17:34.420" v="4458" actId="478"/>
          <ac:spMkLst>
            <pc:docMk/>
            <pc:sldMk cId="1500668367" sldId="267"/>
            <ac:spMk id="53" creationId="{6D7375E9-1B8E-CE9D-58CA-FB6E7E8CB0D4}"/>
          </ac:spMkLst>
        </pc:spChg>
        <pc:graphicFrameChg chg="add del mod">
          <ac:chgData name="八谷　一貴" userId="a6bb1490-e53f-47c9-b55d-1d461cb830ba" providerId="ADAL" clId="{F9CCE2A2-663D-1D4B-99B0-B00FC24F7F29}" dt="2023-02-15T06:55:57.819" v="3663" actId="478"/>
          <ac:graphicFrameMkLst>
            <pc:docMk/>
            <pc:sldMk cId="1500668367" sldId="267"/>
            <ac:graphicFrameMk id="5" creationId="{3922C731-4841-801C-0102-3FA1FAE14D02}"/>
          </ac:graphicFrameMkLst>
        </pc:graphicFrameChg>
        <pc:graphicFrameChg chg="add del mod">
          <ac:chgData name="八谷　一貴" userId="a6bb1490-e53f-47c9-b55d-1d461cb830ba" providerId="ADAL" clId="{F9CCE2A2-663D-1D4B-99B0-B00FC24F7F29}" dt="2023-02-15T06:58:29.153" v="3793" actId="478"/>
          <ac:graphicFrameMkLst>
            <pc:docMk/>
            <pc:sldMk cId="1500668367" sldId="267"/>
            <ac:graphicFrameMk id="20" creationId="{0694185A-6716-ACE3-08EB-2016755F591F}"/>
          </ac:graphicFrameMkLst>
        </pc:graphicFrameChg>
        <pc:graphicFrameChg chg="add mod">
          <ac:chgData name="八谷　一貴" userId="a6bb1490-e53f-47c9-b55d-1d461cb830ba" providerId="ADAL" clId="{F9CCE2A2-663D-1D4B-99B0-B00FC24F7F29}" dt="2023-02-28T10:08:34.749" v="4797" actId="1076"/>
          <ac:graphicFrameMkLst>
            <pc:docMk/>
            <pc:sldMk cId="1500668367" sldId="267"/>
            <ac:graphicFrameMk id="21" creationId="{E1C30BA3-EBF0-4EC7-CDDE-FB788FF7DE42}"/>
          </ac:graphicFrameMkLst>
        </pc:graphicFrameChg>
        <pc:picChg chg="add mod">
          <ac:chgData name="八谷　一貴" userId="a6bb1490-e53f-47c9-b55d-1d461cb830ba" providerId="ADAL" clId="{F9CCE2A2-663D-1D4B-99B0-B00FC24F7F29}" dt="2023-03-08T10:02:26.551" v="4831" actId="1076"/>
          <ac:picMkLst>
            <pc:docMk/>
            <pc:sldMk cId="1500668367" sldId="267"/>
            <ac:picMk id="5" creationId="{7B2997F0-1DC3-955D-2813-EC305A22B46D}"/>
          </ac:picMkLst>
        </pc:picChg>
        <pc:picChg chg="add mod">
          <ac:chgData name="八谷　一貴" userId="a6bb1490-e53f-47c9-b55d-1d461cb830ba" providerId="ADAL" clId="{F9CCE2A2-663D-1D4B-99B0-B00FC24F7F29}" dt="2023-03-08T10:02:26.551" v="4831" actId="1076"/>
          <ac:picMkLst>
            <pc:docMk/>
            <pc:sldMk cId="1500668367" sldId="267"/>
            <ac:picMk id="7" creationId="{0A433828-55EA-5410-4958-B7D9AEA7DEA0}"/>
          </ac:picMkLst>
        </pc:picChg>
        <pc:picChg chg="add mod">
          <ac:chgData name="八谷　一貴" userId="a6bb1490-e53f-47c9-b55d-1d461cb830ba" providerId="ADAL" clId="{F9CCE2A2-663D-1D4B-99B0-B00FC24F7F29}" dt="2023-03-08T10:02:26.551" v="4831" actId="1076"/>
          <ac:picMkLst>
            <pc:docMk/>
            <pc:sldMk cId="1500668367" sldId="267"/>
            <ac:picMk id="8" creationId="{590C013B-A336-67B7-DAC4-26EA6B3CC3C4}"/>
          </ac:picMkLst>
        </pc:picChg>
        <pc:picChg chg="add del mod">
          <ac:chgData name="八谷　一貴" userId="a6bb1490-e53f-47c9-b55d-1d461cb830ba" providerId="ADAL" clId="{F9CCE2A2-663D-1D4B-99B0-B00FC24F7F29}" dt="2023-02-15T06:56:02.031" v="3666" actId="478"/>
          <ac:picMkLst>
            <pc:docMk/>
            <pc:sldMk cId="1500668367" sldId="267"/>
            <ac:picMk id="8" creationId="{7FC858B8-269D-DC35-C81E-932BAD180675}"/>
          </ac:picMkLst>
        </pc:picChg>
        <pc:picChg chg="add mod">
          <ac:chgData name="八谷　一貴" userId="a6bb1490-e53f-47c9-b55d-1d461cb830ba" providerId="ADAL" clId="{F9CCE2A2-663D-1D4B-99B0-B00FC24F7F29}" dt="2023-03-08T10:02:26.551" v="4831" actId="1076"/>
          <ac:picMkLst>
            <pc:docMk/>
            <pc:sldMk cId="1500668367" sldId="267"/>
            <ac:picMk id="13" creationId="{EC813E47-EAEB-CADC-3CEB-DAD981B48A98}"/>
          </ac:picMkLst>
        </pc:picChg>
        <pc:picChg chg="add mod">
          <ac:chgData name="八谷　一貴" userId="a6bb1490-e53f-47c9-b55d-1d461cb830ba" providerId="ADAL" clId="{F9CCE2A2-663D-1D4B-99B0-B00FC24F7F29}" dt="2023-03-08T10:02:26.551" v="4831" actId="1076"/>
          <ac:picMkLst>
            <pc:docMk/>
            <pc:sldMk cId="1500668367" sldId="267"/>
            <ac:picMk id="17" creationId="{C53BFAEB-9F28-07B5-FFF6-67BFFB7B3697}"/>
          </ac:picMkLst>
        </pc:picChg>
        <pc:picChg chg="add mod">
          <ac:chgData name="八谷　一貴" userId="a6bb1490-e53f-47c9-b55d-1d461cb830ba" providerId="ADAL" clId="{F9CCE2A2-663D-1D4B-99B0-B00FC24F7F29}" dt="2023-03-08T10:02:26.551" v="4831" actId="1076"/>
          <ac:picMkLst>
            <pc:docMk/>
            <pc:sldMk cId="1500668367" sldId="267"/>
            <ac:picMk id="20" creationId="{B5F88FC4-A1A9-0790-FF09-65BE166F2634}"/>
          </ac:picMkLst>
        </pc:picChg>
        <pc:picChg chg="add del mod">
          <ac:chgData name="八谷　一貴" userId="a6bb1490-e53f-47c9-b55d-1d461cb830ba" providerId="ADAL" clId="{F9CCE2A2-663D-1D4B-99B0-B00FC24F7F29}" dt="2023-02-15T06:57:49.773" v="3719" actId="478"/>
          <ac:picMkLst>
            <pc:docMk/>
            <pc:sldMk cId="1500668367" sldId="267"/>
            <ac:picMk id="21" creationId="{85067901-71C5-2877-4999-2AC0138D3DBD}"/>
          </ac:picMkLst>
        </pc:picChg>
        <pc:picChg chg="add del mod">
          <ac:chgData name="八谷　一貴" userId="a6bb1490-e53f-47c9-b55d-1d461cb830ba" providerId="ADAL" clId="{F9CCE2A2-663D-1D4B-99B0-B00FC24F7F29}" dt="2023-02-15T06:57:51.098" v="3720" actId="478"/>
          <ac:picMkLst>
            <pc:docMk/>
            <pc:sldMk cId="1500668367" sldId="267"/>
            <ac:picMk id="22" creationId="{819E319C-4A5A-A1C1-8795-053504B88A10}"/>
          </ac:picMkLst>
        </pc:picChg>
        <pc:picChg chg="add del mod">
          <ac:chgData name="八谷　一貴" userId="a6bb1490-e53f-47c9-b55d-1d461cb830ba" providerId="ADAL" clId="{F9CCE2A2-663D-1D4B-99B0-B00FC24F7F29}" dt="2023-02-15T06:57:52.530" v="3721" actId="478"/>
          <ac:picMkLst>
            <pc:docMk/>
            <pc:sldMk cId="1500668367" sldId="267"/>
            <ac:picMk id="23" creationId="{A89AB9AE-7E75-5F3F-D635-F3E4DF6CFCDE}"/>
          </ac:picMkLst>
        </pc:picChg>
        <pc:picChg chg="add del mod">
          <ac:chgData name="八谷　一貴" userId="a6bb1490-e53f-47c9-b55d-1d461cb830ba" providerId="ADAL" clId="{F9CCE2A2-663D-1D4B-99B0-B00FC24F7F29}" dt="2023-03-08T10:00:54.478" v="4810"/>
          <ac:picMkLst>
            <pc:docMk/>
            <pc:sldMk cId="1500668367" sldId="267"/>
            <ac:picMk id="23" creationId="{BA02BB7D-A503-7264-98CF-6CB1B213CD96}"/>
          </ac:picMkLst>
        </pc:picChg>
        <pc:picChg chg="add mod modCrop">
          <ac:chgData name="八谷　一貴" userId="a6bb1490-e53f-47c9-b55d-1d461cb830ba" providerId="ADAL" clId="{F9CCE2A2-663D-1D4B-99B0-B00FC24F7F29}" dt="2023-03-08T10:02:03.302" v="4827" actId="1076"/>
          <ac:picMkLst>
            <pc:docMk/>
            <pc:sldMk cId="1500668367" sldId="267"/>
            <ac:picMk id="24" creationId="{7B6276D6-690C-47EB-29B8-97DE4FA086DF}"/>
          </ac:picMkLst>
        </pc:picChg>
        <pc:picChg chg="add del mod">
          <ac:chgData name="八谷　一貴" userId="a6bb1490-e53f-47c9-b55d-1d461cb830ba" providerId="ADAL" clId="{F9CCE2A2-663D-1D4B-99B0-B00FC24F7F29}" dt="2023-02-15T06:57:57.517" v="3724" actId="478"/>
          <ac:picMkLst>
            <pc:docMk/>
            <pc:sldMk cId="1500668367" sldId="267"/>
            <ac:picMk id="24" creationId="{929FE52B-BD59-933B-B186-6149CA5FC953}"/>
          </ac:picMkLst>
        </pc:picChg>
        <pc:picChg chg="add del mod">
          <ac:chgData name="八谷　一貴" userId="a6bb1490-e53f-47c9-b55d-1d461cb830ba" providerId="ADAL" clId="{F9CCE2A2-663D-1D4B-99B0-B00FC24F7F29}" dt="2023-02-15T06:57:55.622" v="3723" actId="478"/>
          <ac:picMkLst>
            <pc:docMk/>
            <pc:sldMk cId="1500668367" sldId="267"/>
            <ac:picMk id="25" creationId="{7CC66F4D-8A21-90D6-6E80-835D0A294B5D}"/>
          </ac:picMkLst>
        </pc:picChg>
        <pc:picChg chg="add del mod">
          <ac:chgData name="八谷　一貴" userId="a6bb1490-e53f-47c9-b55d-1d461cb830ba" providerId="ADAL" clId="{F9CCE2A2-663D-1D4B-99B0-B00FC24F7F29}" dt="2023-02-15T06:57:53.965" v="3722" actId="478"/>
          <ac:picMkLst>
            <pc:docMk/>
            <pc:sldMk cId="1500668367" sldId="267"/>
            <ac:picMk id="27" creationId="{6C3D6AED-2328-81D1-18BF-C9C429B75180}"/>
          </ac:picMkLst>
        </pc:picChg>
        <pc:cxnChg chg="add mod">
          <ac:chgData name="八谷　一貴" userId="a6bb1490-e53f-47c9-b55d-1d461cb830ba" providerId="ADAL" clId="{F9CCE2A2-663D-1D4B-99B0-B00FC24F7F29}" dt="2023-03-08T10:02:18.900" v="4830" actId="1076"/>
          <ac:cxnSpMkLst>
            <pc:docMk/>
            <pc:sldMk cId="1500668367" sldId="267"/>
            <ac:cxnSpMk id="14" creationId="{F0D24A58-3508-9024-D80B-8CE6E3CF8A61}"/>
          </ac:cxnSpMkLst>
        </pc:cxnChg>
        <pc:cxnChg chg="add mod">
          <ac:chgData name="八谷　一貴" userId="a6bb1490-e53f-47c9-b55d-1d461cb830ba" providerId="ADAL" clId="{F9CCE2A2-663D-1D4B-99B0-B00FC24F7F29}" dt="2023-03-08T10:02:13.400" v="4829" actId="1076"/>
          <ac:cxnSpMkLst>
            <pc:docMk/>
            <pc:sldMk cId="1500668367" sldId="267"/>
            <ac:cxnSpMk id="15" creationId="{B238C3D4-3F26-C1D3-0A87-80F0F5BA5214}"/>
          </ac:cxnSpMkLst>
        </pc:cxnChg>
      </pc:sldChg>
    </pc:docChg>
  </pc:docChgLst>
  <pc:docChgLst>
    <pc:chgData name="八谷　一貴" userId="45bf9650-8f67-4450-95e3-b229be3968f7" providerId="ADAL" clId="{02BF54D5-B287-2944-ACAF-D49E0F4C2EAA}"/>
    <pc:docChg chg="undo custSel delSld modSld">
      <pc:chgData name="八谷　一貴" userId="45bf9650-8f67-4450-95e3-b229be3968f7" providerId="ADAL" clId="{02BF54D5-B287-2944-ACAF-D49E0F4C2EAA}" dt="2023-06-05T13:19:24.732" v="1827" actId="554"/>
      <pc:docMkLst>
        <pc:docMk/>
      </pc:docMkLst>
      <pc:sldChg chg="addSp delSp modSp mod">
        <pc:chgData name="八谷　一貴" userId="45bf9650-8f67-4450-95e3-b229be3968f7" providerId="ADAL" clId="{02BF54D5-B287-2944-ACAF-D49E0F4C2EAA}" dt="2023-06-01T09:32:54.321" v="1166" actId="478"/>
        <pc:sldMkLst>
          <pc:docMk/>
          <pc:sldMk cId="850973169" sldId="256"/>
        </pc:sldMkLst>
        <pc:spChg chg="del">
          <ac:chgData name="八谷　一貴" userId="45bf9650-8f67-4450-95e3-b229be3968f7" providerId="ADAL" clId="{02BF54D5-B287-2944-ACAF-D49E0F4C2EAA}" dt="2023-06-01T01:18:13.060" v="303" actId="478"/>
          <ac:spMkLst>
            <pc:docMk/>
            <pc:sldMk cId="850973169" sldId="256"/>
            <ac:spMk id="166" creationId="{AA4C426C-DF12-6024-59D0-052B286AC4FE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68" creationId="{F920A4EA-B483-8A9D-BC05-2706AEC012F9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69" creationId="{5BB6CFE1-6D1E-A1D0-A49F-C8C0ECF3E58F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0" creationId="{39EB37D6-D3A1-31B1-605C-D1023BB5F440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1" creationId="{D2369F23-A5F7-6522-383E-E46F8CE3FA95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2" creationId="{5155DE74-AA9F-16C0-154D-1E093FA42C7E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3" creationId="{BC3A8CF4-C699-A6C0-67DC-A0490A577AA4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4" creationId="{ECBB0EE4-1B9D-691A-A312-18A4AD21A9F6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5" creationId="{7D79EA32-E090-275A-AD08-B63049F53842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6" creationId="{8958C7FD-8706-900B-960A-0EDB00FC035B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7" creationId="{68F37402-1CB5-04C0-DB71-9D883C00AA11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8" creationId="{3E5B2CFF-BB7A-4580-253B-FCFB11334F4B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79" creationId="{15C2F244-AFDB-D71D-52BD-C1B20941CA86}"/>
          </ac:spMkLst>
        </pc:spChg>
        <pc:spChg chg="del">
          <ac:chgData name="八谷　一貴" userId="45bf9650-8f67-4450-95e3-b229be3968f7" providerId="ADAL" clId="{02BF54D5-B287-2944-ACAF-D49E0F4C2EAA}" dt="2023-06-01T01:18:17.329" v="304" actId="478"/>
          <ac:spMkLst>
            <pc:docMk/>
            <pc:sldMk cId="850973169" sldId="256"/>
            <ac:spMk id="180" creationId="{D1939E68-A959-B6AC-B509-D41C1A9F52EE}"/>
          </ac:spMkLst>
        </pc:spChg>
        <pc:spChg chg="del">
          <ac:chgData name="八谷　一貴" userId="45bf9650-8f67-4450-95e3-b229be3968f7" providerId="ADAL" clId="{02BF54D5-B287-2944-ACAF-D49E0F4C2EAA}" dt="2023-06-01T09:32:54.321" v="1166" actId="478"/>
          <ac:spMkLst>
            <pc:docMk/>
            <pc:sldMk cId="850973169" sldId="256"/>
            <ac:spMk id="186" creationId="{670A0B59-2D92-D341-DDB2-65842A9517C1}"/>
          </ac:spMkLst>
        </pc:spChg>
        <pc:spChg chg="del">
          <ac:chgData name="八谷　一貴" userId="45bf9650-8f67-4450-95e3-b229be3968f7" providerId="ADAL" clId="{02BF54D5-B287-2944-ACAF-D49E0F4C2EAA}" dt="2023-06-01T09:32:54.321" v="1166" actId="478"/>
          <ac:spMkLst>
            <pc:docMk/>
            <pc:sldMk cId="850973169" sldId="256"/>
            <ac:spMk id="188" creationId="{D596A523-BFE9-AF6C-CD8E-03FB09D6C76D}"/>
          </ac:spMkLst>
        </pc:spChg>
        <pc:spChg chg="del">
          <ac:chgData name="八谷　一貴" userId="45bf9650-8f67-4450-95e3-b229be3968f7" providerId="ADAL" clId="{02BF54D5-B287-2944-ACAF-D49E0F4C2EAA}" dt="2023-06-01T09:32:40.963" v="1164" actId="478"/>
          <ac:spMkLst>
            <pc:docMk/>
            <pc:sldMk cId="850973169" sldId="256"/>
            <ac:spMk id="191" creationId="{A4753F16-F9CE-8474-1490-F497606BB55E}"/>
          </ac:spMkLst>
        </pc:spChg>
        <pc:spChg chg="del">
          <ac:chgData name="八谷　一貴" userId="45bf9650-8f67-4450-95e3-b229be3968f7" providerId="ADAL" clId="{02BF54D5-B287-2944-ACAF-D49E0F4C2EAA}" dt="2023-06-01T09:32:43.988" v="1165" actId="478"/>
          <ac:spMkLst>
            <pc:docMk/>
            <pc:sldMk cId="850973169" sldId="256"/>
            <ac:spMk id="196" creationId="{E06A97A4-9BB2-127B-D7A6-1041212D4224}"/>
          </ac:spMkLst>
        </pc:spChg>
        <pc:spChg chg="del">
          <ac:chgData name="八谷　一貴" userId="45bf9650-8f67-4450-95e3-b229be3968f7" providerId="ADAL" clId="{02BF54D5-B287-2944-ACAF-D49E0F4C2EAA}" dt="2023-06-01T09:32:43.988" v="1165" actId="478"/>
          <ac:spMkLst>
            <pc:docMk/>
            <pc:sldMk cId="850973169" sldId="256"/>
            <ac:spMk id="197" creationId="{EA04E557-9E3B-BC6D-5989-9FF85F55624B}"/>
          </ac:spMkLst>
        </pc:spChg>
        <pc:spChg chg="del">
          <ac:chgData name="八谷　一貴" userId="45bf9650-8f67-4450-95e3-b229be3968f7" providerId="ADAL" clId="{02BF54D5-B287-2944-ACAF-D49E0F4C2EAA}" dt="2023-06-01T09:32:43.988" v="1165" actId="478"/>
          <ac:spMkLst>
            <pc:docMk/>
            <pc:sldMk cId="850973169" sldId="256"/>
            <ac:spMk id="198" creationId="{29FECC1C-1AD9-8ED0-6931-50F3D8C9ECC1}"/>
          </ac:spMkLst>
        </pc:spChg>
        <pc:graphicFrameChg chg="del">
          <ac:chgData name="八谷　一貴" userId="45bf9650-8f67-4450-95e3-b229be3968f7" providerId="ADAL" clId="{02BF54D5-B287-2944-ACAF-D49E0F4C2EAA}" dt="2023-06-01T01:18:10.966" v="302" actId="478"/>
          <ac:graphicFrameMkLst>
            <pc:docMk/>
            <pc:sldMk cId="850973169" sldId="256"/>
            <ac:graphicFrameMk id="165" creationId="{90438DCF-D2C5-A227-AF0E-BCBEF795FDA0}"/>
          </ac:graphicFrameMkLst>
        </pc:graphicFrameChg>
        <pc:picChg chg="add del mod">
          <ac:chgData name="八谷　一貴" userId="45bf9650-8f67-4450-95e3-b229be3968f7" providerId="ADAL" clId="{02BF54D5-B287-2944-ACAF-D49E0F4C2EAA}" dt="2023-06-01T01:18:25.179" v="306" actId="478"/>
          <ac:picMkLst>
            <pc:docMk/>
            <pc:sldMk cId="850973169" sldId="256"/>
            <ac:picMk id="4" creationId="{6AD94A0F-93BF-6E5A-7D13-B46CF6C0BB3A}"/>
          </ac:picMkLst>
        </pc:picChg>
        <pc:picChg chg="add mod">
          <ac:chgData name="八谷　一貴" userId="45bf9650-8f67-4450-95e3-b229be3968f7" providerId="ADAL" clId="{02BF54D5-B287-2944-ACAF-D49E0F4C2EAA}" dt="2023-06-01T01:18:53.173" v="310" actId="1076"/>
          <ac:picMkLst>
            <pc:docMk/>
            <pc:sldMk cId="850973169" sldId="256"/>
            <ac:picMk id="6" creationId="{0458A575-812D-C10F-E603-349F12C5DE0C}"/>
          </ac:picMkLst>
        </pc:picChg>
        <pc:picChg chg="del">
          <ac:chgData name="八谷　一貴" userId="45bf9650-8f67-4450-95e3-b229be3968f7" providerId="ADAL" clId="{02BF54D5-B287-2944-ACAF-D49E0F4C2EAA}" dt="2023-06-01T09:32:40.963" v="1164" actId="478"/>
          <ac:picMkLst>
            <pc:docMk/>
            <pc:sldMk cId="850973169" sldId="256"/>
            <ac:picMk id="181" creationId="{244A5FB7-76E3-BEA7-D4E6-91D7D36C32AA}"/>
          </ac:picMkLst>
        </pc:picChg>
        <pc:picChg chg="del">
          <ac:chgData name="八谷　一貴" userId="45bf9650-8f67-4450-95e3-b229be3968f7" providerId="ADAL" clId="{02BF54D5-B287-2944-ACAF-D49E0F4C2EAA}" dt="2023-06-01T09:32:54.321" v="1166" actId="478"/>
          <ac:picMkLst>
            <pc:docMk/>
            <pc:sldMk cId="850973169" sldId="256"/>
            <ac:picMk id="184" creationId="{58220A10-418F-C078-2996-E4A5E0807350}"/>
          </ac:picMkLst>
        </pc:picChg>
        <pc:picChg chg="del">
          <ac:chgData name="八谷　一貴" userId="45bf9650-8f67-4450-95e3-b229be3968f7" providerId="ADAL" clId="{02BF54D5-B287-2944-ACAF-D49E0F4C2EAA}" dt="2023-06-01T09:32:40.963" v="1164" actId="478"/>
          <ac:picMkLst>
            <pc:docMk/>
            <pc:sldMk cId="850973169" sldId="256"/>
            <ac:picMk id="185" creationId="{66C0C917-08BC-4FCC-2AEA-66122D935CD0}"/>
          </ac:picMkLst>
        </pc:picChg>
        <pc:picChg chg="del">
          <ac:chgData name="八谷　一貴" userId="45bf9650-8f67-4450-95e3-b229be3968f7" providerId="ADAL" clId="{02BF54D5-B287-2944-ACAF-D49E0F4C2EAA}" dt="2023-06-01T09:32:40.963" v="1164" actId="478"/>
          <ac:picMkLst>
            <pc:docMk/>
            <pc:sldMk cId="850973169" sldId="256"/>
            <ac:picMk id="187" creationId="{3FD22E66-79CC-96B3-6BB4-14935B1AC3E2}"/>
          </ac:picMkLst>
        </pc:picChg>
        <pc:picChg chg="del">
          <ac:chgData name="八谷　一貴" userId="45bf9650-8f67-4450-95e3-b229be3968f7" providerId="ADAL" clId="{02BF54D5-B287-2944-ACAF-D49E0F4C2EAA}" dt="2023-06-01T09:32:40.963" v="1164" actId="478"/>
          <ac:picMkLst>
            <pc:docMk/>
            <pc:sldMk cId="850973169" sldId="256"/>
            <ac:picMk id="189" creationId="{738889B3-E000-A482-9306-1CF906D0AB2C}"/>
          </ac:picMkLst>
        </pc:picChg>
        <pc:picChg chg="del">
          <ac:chgData name="八谷　一貴" userId="45bf9650-8f67-4450-95e3-b229be3968f7" providerId="ADAL" clId="{02BF54D5-B287-2944-ACAF-D49E0F4C2EAA}" dt="2023-06-01T09:32:43.988" v="1165" actId="478"/>
          <ac:picMkLst>
            <pc:docMk/>
            <pc:sldMk cId="850973169" sldId="256"/>
            <ac:picMk id="194" creationId="{C8BAC823-068A-351B-B4B2-7E466BAAE08A}"/>
          </ac:picMkLst>
        </pc:picChg>
      </pc:sldChg>
      <pc:sldChg chg="addSp delSp modSp mod">
        <pc:chgData name="八谷　一貴" userId="45bf9650-8f67-4450-95e3-b229be3968f7" providerId="ADAL" clId="{02BF54D5-B287-2944-ACAF-D49E0F4C2EAA}" dt="2023-06-05T08:46:13.741" v="1389" actId="1037"/>
        <pc:sldMkLst>
          <pc:docMk/>
          <pc:sldMk cId="4065429497" sldId="257"/>
        </pc:sldMkLst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4" creationId="{11A93896-8A40-C087-169F-530D51DCD420}"/>
          </ac:spMkLst>
        </pc:spChg>
        <pc:spChg chg="add mod">
          <ac:chgData name="八谷　一貴" userId="45bf9650-8f67-4450-95e3-b229be3968f7" providerId="ADAL" clId="{02BF54D5-B287-2944-ACAF-D49E0F4C2EAA}" dt="2023-05-22T06:37:05.235" v="45" actId="1076"/>
          <ac:spMkLst>
            <pc:docMk/>
            <pc:sldMk cId="4065429497" sldId="257"/>
            <ac:spMk id="5" creationId="{1AB12275-6658-0C68-2A11-04FE9F1C0881}"/>
          </ac:spMkLst>
        </pc:spChg>
        <pc:spChg chg="del">
          <ac:chgData name="八谷　一貴" userId="45bf9650-8f67-4450-95e3-b229be3968f7" providerId="ADAL" clId="{02BF54D5-B287-2944-ACAF-D49E0F4C2EAA}" dt="2023-06-01T01:20:27.745" v="327" actId="478"/>
          <ac:spMkLst>
            <pc:docMk/>
            <pc:sldMk cId="4065429497" sldId="257"/>
            <ac:spMk id="8" creationId="{F0F12C1A-5A06-81A3-65F0-578AF9197CBF}"/>
          </ac:spMkLst>
        </pc:spChg>
        <pc:spChg chg="mod">
          <ac:chgData name="八谷　一貴" userId="45bf9650-8f67-4450-95e3-b229be3968f7" providerId="ADAL" clId="{02BF54D5-B287-2944-ACAF-D49E0F4C2EAA}" dt="2023-06-01T01:19:49.036" v="320" actId="1076"/>
          <ac:spMkLst>
            <pc:docMk/>
            <pc:sldMk cId="4065429497" sldId="257"/>
            <ac:spMk id="9" creationId="{9208F840-E50A-D5BF-4D18-49A369890E30}"/>
          </ac:spMkLst>
        </pc:spChg>
        <pc:spChg chg="mod">
          <ac:chgData name="八谷　一貴" userId="45bf9650-8f67-4450-95e3-b229be3968f7" providerId="ADAL" clId="{02BF54D5-B287-2944-ACAF-D49E0F4C2EAA}" dt="2023-06-01T01:21:22.430" v="335" actId="1076"/>
          <ac:spMkLst>
            <pc:docMk/>
            <pc:sldMk cId="4065429497" sldId="257"/>
            <ac:spMk id="18" creationId="{9C5D49B6-7476-B183-A2EE-41ABBDB18F31}"/>
          </ac:spMkLst>
        </pc:spChg>
        <pc:spChg chg="add mod">
          <ac:chgData name="八谷　一貴" userId="45bf9650-8f67-4450-95e3-b229be3968f7" providerId="ADAL" clId="{02BF54D5-B287-2944-ACAF-D49E0F4C2EAA}" dt="2023-05-22T06:37:05.235" v="45" actId="1076"/>
          <ac:spMkLst>
            <pc:docMk/>
            <pc:sldMk cId="4065429497" sldId="257"/>
            <ac:spMk id="20" creationId="{C2076249-BFF8-20E3-8113-40E778D899F1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24" creationId="{F35E75EF-0C8B-583B-18F8-25DA9512358E}"/>
          </ac:spMkLst>
        </pc:spChg>
        <pc:spChg chg="add mod">
          <ac:chgData name="八谷　一貴" userId="45bf9650-8f67-4450-95e3-b229be3968f7" providerId="ADAL" clId="{02BF54D5-B287-2944-ACAF-D49E0F4C2EAA}" dt="2023-05-22T06:37:05.235" v="45" actId="1076"/>
          <ac:spMkLst>
            <pc:docMk/>
            <pc:sldMk cId="4065429497" sldId="257"/>
            <ac:spMk id="26" creationId="{B28DC5E2-DD2E-C438-6B5C-17454BF0CCA6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27" creationId="{17213C73-4711-69AB-369C-A3ABB785653B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29" creationId="{9D6B20FF-D5B9-6568-6E2C-1E2EA5B34833}"/>
          </ac:spMkLst>
        </pc:spChg>
        <pc:spChg chg="add mod">
          <ac:chgData name="八谷　一貴" userId="45bf9650-8f67-4450-95e3-b229be3968f7" providerId="ADAL" clId="{02BF54D5-B287-2944-ACAF-D49E0F4C2EAA}" dt="2023-05-22T06:37:05.235" v="45" actId="1076"/>
          <ac:spMkLst>
            <pc:docMk/>
            <pc:sldMk cId="4065429497" sldId="257"/>
            <ac:spMk id="31" creationId="{BFB31549-DC8E-659A-4C29-9098AFCFADE3}"/>
          </ac:spMkLst>
        </pc:spChg>
        <pc:spChg chg="add del mod">
          <ac:chgData name="八谷　一貴" userId="45bf9650-8f67-4450-95e3-b229be3968f7" providerId="ADAL" clId="{02BF54D5-B287-2944-ACAF-D49E0F4C2EAA}" dt="2023-06-05T08:45:44.587" v="1169" actId="478"/>
          <ac:spMkLst>
            <pc:docMk/>
            <pc:sldMk cId="4065429497" sldId="257"/>
            <ac:spMk id="34" creationId="{1E99E96A-2665-51EF-2A94-89EEECDBF7A1}"/>
          </ac:spMkLst>
        </pc:spChg>
        <pc:spChg chg="add del mod">
          <ac:chgData name="八谷　一貴" userId="45bf9650-8f67-4450-95e3-b229be3968f7" providerId="ADAL" clId="{02BF54D5-B287-2944-ACAF-D49E0F4C2EAA}" dt="2023-05-22T06:36:17.049" v="38"/>
          <ac:spMkLst>
            <pc:docMk/>
            <pc:sldMk cId="4065429497" sldId="257"/>
            <ac:spMk id="34" creationId="{EF25FC63-470F-DC8F-A12E-5F2F2D5EAF57}"/>
          </ac:spMkLst>
        </pc:spChg>
        <pc:spChg chg="mod">
          <ac:chgData name="八谷　一貴" userId="45bf9650-8f67-4450-95e3-b229be3968f7" providerId="ADAL" clId="{02BF54D5-B287-2944-ACAF-D49E0F4C2EAA}" dt="2023-06-01T01:20:01.960" v="323" actId="255"/>
          <ac:spMkLst>
            <pc:docMk/>
            <pc:sldMk cId="4065429497" sldId="257"/>
            <ac:spMk id="35" creationId="{2A20C07D-4A40-A57E-53AA-AD413E795A9E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38" creationId="{7EBD97B3-65C4-99CE-B9FD-D14CC907F2A6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40" creationId="{41907B87-3A82-1766-DB28-A0123DD3E3AC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42" creationId="{A676A723-6EBB-7569-7300-D878DB25A7F7}"/>
          </ac:spMkLst>
        </pc:spChg>
        <pc:spChg chg="del mod">
          <ac:chgData name="八谷　一貴" userId="45bf9650-8f67-4450-95e3-b229be3968f7" providerId="ADAL" clId="{02BF54D5-B287-2944-ACAF-D49E0F4C2EAA}" dt="2023-06-05T08:45:47.278" v="1170" actId="478"/>
          <ac:spMkLst>
            <pc:docMk/>
            <pc:sldMk cId="4065429497" sldId="257"/>
            <ac:spMk id="44" creationId="{303F4F52-832B-7DBD-A702-49C091160840}"/>
          </ac:spMkLst>
        </pc:spChg>
        <pc:spChg chg="del mod">
          <ac:chgData name="八谷　一貴" userId="45bf9650-8f67-4450-95e3-b229be3968f7" providerId="ADAL" clId="{02BF54D5-B287-2944-ACAF-D49E0F4C2EAA}" dt="2023-06-05T08:45:44.587" v="1169" actId="478"/>
          <ac:spMkLst>
            <pc:docMk/>
            <pc:sldMk cId="4065429497" sldId="257"/>
            <ac:spMk id="45" creationId="{B8B8626C-3567-569E-27D7-2C9E13E13328}"/>
          </ac:spMkLst>
        </pc:spChg>
        <pc:spChg chg="del mod">
          <ac:chgData name="八谷　一貴" userId="45bf9650-8f67-4450-95e3-b229be3968f7" providerId="ADAL" clId="{02BF54D5-B287-2944-ACAF-D49E0F4C2EAA}" dt="2023-06-05T08:45:44.587" v="1169" actId="478"/>
          <ac:spMkLst>
            <pc:docMk/>
            <pc:sldMk cId="4065429497" sldId="257"/>
            <ac:spMk id="46" creationId="{6B132EA5-4F31-A9A2-627A-FA160F4FB3DB}"/>
          </ac:spMkLst>
        </pc:spChg>
        <pc:spChg chg="add del mod">
          <ac:chgData name="八谷　一貴" userId="45bf9650-8f67-4450-95e3-b229be3968f7" providerId="ADAL" clId="{02BF54D5-B287-2944-ACAF-D49E0F4C2EAA}" dt="2023-06-05T08:45:44.587" v="1169" actId="478"/>
          <ac:spMkLst>
            <pc:docMk/>
            <pc:sldMk cId="4065429497" sldId="257"/>
            <ac:spMk id="47" creationId="{3F388C7F-9269-7202-2A2A-4C7D57ECE505}"/>
          </ac:spMkLst>
        </pc:spChg>
        <pc:spChg chg="del mod">
          <ac:chgData name="八谷　一貴" userId="45bf9650-8f67-4450-95e3-b229be3968f7" providerId="ADAL" clId="{02BF54D5-B287-2944-ACAF-D49E0F4C2EAA}" dt="2023-05-30T04:17:42.402" v="58" actId="478"/>
          <ac:spMkLst>
            <pc:docMk/>
            <pc:sldMk cId="4065429497" sldId="257"/>
            <ac:spMk id="51" creationId="{197A94AC-EBF5-5A0B-D410-52B3D868DBB1}"/>
          </ac:spMkLst>
        </pc:spChg>
        <pc:spChg chg="del mod">
          <ac:chgData name="八谷　一貴" userId="45bf9650-8f67-4450-95e3-b229be3968f7" providerId="ADAL" clId="{02BF54D5-B287-2944-ACAF-D49E0F4C2EAA}" dt="2023-05-30T04:17:42.402" v="58" actId="478"/>
          <ac:spMkLst>
            <pc:docMk/>
            <pc:sldMk cId="4065429497" sldId="257"/>
            <ac:spMk id="52" creationId="{6FBB7315-C58E-6DFF-3122-460FFF33C0D4}"/>
          </ac:spMkLst>
        </pc:spChg>
        <pc:spChg chg="mod">
          <ac:chgData name="八谷　一貴" userId="45bf9650-8f67-4450-95e3-b229be3968f7" providerId="ADAL" clId="{02BF54D5-B287-2944-ACAF-D49E0F4C2EAA}" dt="2023-06-05T08:46:13.741" v="1389" actId="1037"/>
          <ac:spMkLst>
            <pc:docMk/>
            <pc:sldMk cId="4065429497" sldId="257"/>
            <ac:spMk id="55" creationId="{64D8D0C4-C493-BAC9-BA6D-AE8F22077DA4}"/>
          </ac:spMkLst>
        </pc:spChg>
        <pc:spChg chg="mod">
          <ac:chgData name="八谷　一貴" userId="45bf9650-8f67-4450-95e3-b229be3968f7" providerId="ADAL" clId="{02BF54D5-B287-2944-ACAF-D49E0F4C2EAA}" dt="2023-06-05T08:46:13.741" v="1389" actId="1037"/>
          <ac:spMkLst>
            <pc:docMk/>
            <pc:sldMk cId="4065429497" sldId="257"/>
            <ac:spMk id="56" creationId="{A570211C-0902-9E08-FDC2-71B0F310C17A}"/>
          </ac:spMkLst>
        </pc:spChg>
        <pc:spChg chg="mod">
          <ac:chgData name="八谷　一貴" userId="45bf9650-8f67-4450-95e3-b229be3968f7" providerId="ADAL" clId="{02BF54D5-B287-2944-ACAF-D49E0F4C2EAA}" dt="2023-06-05T08:46:13.741" v="1389" actId="1037"/>
          <ac:spMkLst>
            <pc:docMk/>
            <pc:sldMk cId="4065429497" sldId="257"/>
            <ac:spMk id="57" creationId="{B5EAAAC5-F1BC-9324-BBAF-BE0DAB7EBCD2}"/>
          </ac:spMkLst>
        </pc:spChg>
        <pc:spChg chg="del mod">
          <ac:chgData name="八谷　一貴" userId="45bf9650-8f67-4450-95e3-b229be3968f7" providerId="ADAL" clId="{02BF54D5-B287-2944-ACAF-D49E0F4C2EAA}" dt="2023-06-01T08:24:32.572" v="349" actId="478"/>
          <ac:spMkLst>
            <pc:docMk/>
            <pc:sldMk cId="4065429497" sldId="257"/>
            <ac:spMk id="58" creationId="{7ADF5FB7-D7F5-BC91-4985-6780BF40EB60}"/>
          </ac:spMkLst>
        </pc:spChg>
        <pc:spChg chg="del mod">
          <ac:chgData name="八谷　一貴" userId="45bf9650-8f67-4450-95e3-b229be3968f7" providerId="ADAL" clId="{02BF54D5-B287-2944-ACAF-D49E0F4C2EAA}" dt="2023-06-01T08:24:32.572" v="349" actId="478"/>
          <ac:spMkLst>
            <pc:docMk/>
            <pc:sldMk cId="4065429497" sldId="257"/>
            <ac:spMk id="59" creationId="{D1CEC6CA-22B7-EBC3-6AC0-B1904CADF0F2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61" creationId="{A5F388D6-A76F-E06B-A947-DE24F4C996D1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67" creationId="{1FA87D30-F6F7-BB8A-3E86-977951BFB647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68" creationId="{31CC02D4-2CBD-7951-C200-67C2F5353AF0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72" creationId="{3CF51BCB-D25A-3867-3F46-6DE44BEA8392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73" creationId="{90522180-6231-C5B4-3DCE-5D53A4F99ED5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74" creationId="{5D69494E-0862-B20F-256E-B3A27BDB1E87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75" creationId="{18B558F4-90B3-8E36-E0D1-2B8D85851CAA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76" creationId="{28B71E25-99F0-3A49-CFB3-6B6301458E4F}"/>
          </ac:spMkLst>
        </pc:spChg>
        <pc:spChg chg="add del">
          <ac:chgData name="八谷　一貴" userId="45bf9650-8f67-4450-95e3-b229be3968f7" providerId="ADAL" clId="{02BF54D5-B287-2944-ACAF-D49E0F4C2EAA}" dt="2023-06-01T10:17:23.103" v="1168" actId="478"/>
          <ac:spMkLst>
            <pc:docMk/>
            <pc:sldMk cId="4065429497" sldId="257"/>
            <ac:spMk id="77" creationId="{D4F5D9BB-E95D-EDB9-8D81-3EA2F485A52D}"/>
          </ac:spMkLst>
        </pc:spChg>
        <pc:spChg chg="del">
          <ac:chgData name="八谷　一貴" userId="45bf9650-8f67-4450-95e3-b229be3968f7" providerId="ADAL" clId="{02BF54D5-B287-2944-ACAF-D49E0F4C2EAA}" dt="2023-06-01T01:20:27.745" v="327" actId="478"/>
          <ac:spMkLst>
            <pc:docMk/>
            <pc:sldMk cId="4065429497" sldId="257"/>
            <ac:spMk id="81" creationId="{E3D81366-A849-ABD2-A7EA-8E56516DBDA2}"/>
          </ac:spMkLst>
        </pc:spChg>
        <pc:spChg chg="del">
          <ac:chgData name="八谷　一貴" userId="45bf9650-8f67-4450-95e3-b229be3968f7" providerId="ADAL" clId="{02BF54D5-B287-2944-ACAF-D49E0F4C2EAA}" dt="2023-06-01T01:20:27.745" v="327" actId="478"/>
          <ac:spMkLst>
            <pc:docMk/>
            <pc:sldMk cId="4065429497" sldId="257"/>
            <ac:spMk id="82" creationId="{1C798730-CF64-9A34-D331-57C3A7BA0A0F}"/>
          </ac:spMkLst>
        </pc:spChg>
        <pc:spChg chg="del">
          <ac:chgData name="八谷　一貴" userId="45bf9650-8f67-4450-95e3-b229be3968f7" providerId="ADAL" clId="{02BF54D5-B287-2944-ACAF-D49E0F4C2EAA}" dt="2023-06-01T01:19:22.311" v="314" actId="478"/>
          <ac:spMkLst>
            <pc:docMk/>
            <pc:sldMk cId="4065429497" sldId="257"/>
            <ac:spMk id="83" creationId="{E65B89E8-F25A-9529-51A3-CE11F4E3898C}"/>
          </ac:spMkLst>
        </pc:spChg>
        <pc:spChg chg="del">
          <ac:chgData name="八谷　一貴" userId="45bf9650-8f67-4450-95e3-b229be3968f7" providerId="ADAL" clId="{02BF54D5-B287-2944-ACAF-D49E0F4C2EAA}" dt="2023-06-01T01:19:24.483" v="315" actId="478"/>
          <ac:spMkLst>
            <pc:docMk/>
            <pc:sldMk cId="4065429497" sldId="257"/>
            <ac:spMk id="84" creationId="{4DD31E92-5208-12B4-7216-DEB4BCB0774C}"/>
          </ac:spMkLst>
        </pc:spChg>
        <pc:spChg chg="del">
          <ac:chgData name="八谷　一貴" userId="45bf9650-8f67-4450-95e3-b229be3968f7" providerId="ADAL" clId="{02BF54D5-B287-2944-ACAF-D49E0F4C2EAA}" dt="2023-06-01T01:19:24.483" v="315" actId="478"/>
          <ac:spMkLst>
            <pc:docMk/>
            <pc:sldMk cId="4065429497" sldId="257"/>
            <ac:spMk id="85" creationId="{3E3A3432-8783-4BAB-6AF1-B62255ABF6CD}"/>
          </ac:spMkLst>
        </pc:spChg>
        <pc:spChg chg="del mod">
          <ac:chgData name="八谷　一貴" userId="45bf9650-8f67-4450-95e3-b229be3968f7" providerId="ADAL" clId="{02BF54D5-B287-2944-ACAF-D49E0F4C2EAA}" dt="2023-05-30T04:17:42.402" v="58" actId="478"/>
          <ac:spMkLst>
            <pc:docMk/>
            <pc:sldMk cId="4065429497" sldId="257"/>
            <ac:spMk id="90" creationId="{141EFFD5-522E-A3CE-94BF-D8D63C95925F}"/>
          </ac:spMkLst>
        </pc:spChg>
        <pc:spChg chg="del mod">
          <ac:chgData name="八谷　一貴" userId="45bf9650-8f67-4450-95e3-b229be3968f7" providerId="ADAL" clId="{02BF54D5-B287-2944-ACAF-D49E0F4C2EAA}" dt="2023-05-30T04:17:42.402" v="58" actId="478"/>
          <ac:spMkLst>
            <pc:docMk/>
            <pc:sldMk cId="4065429497" sldId="257"/>
            <ac:spMk id="91" creationId="{CDC1CD1A-CD31-0C6A-FD8C-3B35817C7941}"/>
          </ac:spMkLst>
        </pc:spChg>
        <pc:spChg chg="del mod">
          <ac:chgData name="八谷　一貴" userId="45bf9650-8f67-4450-95e3-b229be3968f7" providerId="ADAL" clId="{02BF54D5-B287-2944-ACAF-D49E0F4C2EAA}" dt="2023-05-30T04:17:42.402" v="58" actId="478"/>
          <ac:spMkLst>
            <pc:docMk/>
            <pc:sldMk cId="4065429497" sldId="257"/>
            <ac:spMk id="92" creationId="{72C40243-99DE-6116-4B84-437EFEA9A42D}"/>
          </ac:spMkLst>
        </pc:spChg>
        <pc:spChg chg="mod">
          <ac:chgData name="八谷　一貴" userId="45bf9650-8f67-4450-95e3-b229be3968f7" providerId="ADAL" clId="{02BF54D5-B287-2944-ACAF-D49E0F4C2EAA}" dt="2023-06-01T08:25:55.570" v="366" actId="164"/>
          <ac:spMkLst>
            <pc:docMk/>
            <pc:sldMk cId="4065429497" sldId="257"/>
            <ac:spMk id="93" creationId="{57DEB303-C8D3-FF73-40FB-76B1A1A0ADB5}"/>
          </ac:spMkLst>
        </pc:spChg>
        <pc:spChg chg="mod">
          <ac:chgData name="八谷　一貴" userId="45bf9650-8f67-4450-95e3-b229be3968f7" providerId="ADAL" clId="{02BF54D5-B287-2944-ACAF-D49E0F4C2EAA}" dt="2023-06-01T08:25:55.570" v="366" actId="164"/>
          <ac:spMkLst>
            <pc:docMk/>
            <pc:sldMk cId="4065429497" sldId="257"/>
            <ac:spMk id="94" creationId="{97D3760A-B059-E731-46E6-E23E13D88914}"/>
          </ac:spMkLst>
        </pc:spChg>
        <pc:spChg chg="mod">
          <ac:chgData name="八谷　一貴" userId="45bf9650-8f67-4450-95e3-b229be3968f7" providerId="ADAL" clId="{02BF54D5-B287-2944-ACAF-D49E0F4C2EAA}" dt="2023-06-01T08:25:55.570" v="366" actId="164"/>
          <ac:spMkLst>
            <pc:docMk/>
            <pc:sldMk cId="4065429497" sldId="257"/>
            <ac:spMk id="95" creationId="{7B2C6C33-177C-C323-CDFC-E96001BDD77E}"/>
          </ac:spMkLst>
        </pc:spChg>
        <pc:grpChg chg="add mod">
          <ac:chgData name="八谷　一貴" userId="45bf9650-8f67-4450-95e3-b229be3968f7" providerId="ADAL" clId="{02BF54D5-B287-2944-ACAF-D49E0F4C2EAA}" dt="2023-06-05T08:46:13.741" v="1389" actId="1037"/>
          <ac:grpSpMkLst>
            <pc:docMk/>
            <pc:sldMk cId="4065429497" sldId="257"/>
            <ac:grpSpMk id="90" creationId="{082DDB26-91BF-08F6-9B6A-13A5BBBD44BC}"/>
          </ac:grpSpMkLst>
        </pc:grpChg>
        <pc:graphicFrameChg chg="del">
          <ac:chgData name="八谷　一貴" userId="45bf9650-8f67-4450-95e3-b229be3968f7" providerId="ADAL" clId="{02BF54D5-B287-2944-ACAF-D49E0F4C2EAA}" dt="2023-06-01T01:20:27.745" v="327" actId="478"/>
          <ac:graphicFrameMkLst>
            <pc:docMk/>
            <pc:sldMk cId="4065429497" sldId="257"/>
            <ac:graphicFrameMk id="2" creationId="{78A166B9-B3CA-7BF1-82E6-D4D34A8C4D31}"/>
          </ac:graphicFrameMkLst>
        </pc:graphicFrameChg>
        <pc:graphicFrameChg chg="del">
          <ac:chgData name="八谷　一貴" userId="45bf9650-8f67-4450-95e3-b229be3968f7" providerId="ADAL" clId="{02BF54D5-B287-2944-ACAF-D49E0F4C2EAA}" dt="2023-06-01T01:19:21.278" v="313" actId="478"/>
          <ac:graphicFrameMkLst>
            <pc:docMk/>
            <pc:sldMk cId="4065429497" sldId="257"/>
            <ac:graphicFrameMk id="3" creationId="{2AAAD7F1-84A7-2F43-230C-FFE489824174}"/>
          </ac:graphicFrameMkLst>
        </pc:graphicFrameChg>
        <pc:graphicFrameChg chg="mod">
          <ac:chgData name="八谷　一貴" userId="45bf9650-8f67-4450-95e3-b229be3968f7" providerId="ADAL" clId="{02BF54D5-B287-2944-ACAF-D49E0F4C2EAA}" dt="2023-06-05T08:46:13.741" v="1389" actId="1037"/>
          <ac:graphicFrameMkLst>
            <pc:docMk/>
            <pc:sldMk cId="4065429497" sldId="257"/>
            <ac:graphicFrameMk id="8" creationId="{89A2D65C-B7FB-2327-EFA3-5034915D7928}"/>
          </ac:graphicFrameMkLst>
        </pc:graphicFrameChg>
        <pc:graphicFrameChg chg="del mod">
          <ac:chgData name="八谷　一貴" userId="45bf9650-8f67-4450-95e3-b229be3968f7" providerId="ADAL" clId="{02BF54D5-B287-2944-ACAF-D49E0F4C2EAA}" dt="2023-05-30T04:17:44.156" v="59" actId="478"/>
          <ac:graphicFrameMkLst>
            <pc:docMk/>
            <pc:sldMk cId="4065429497" sldId="257"/>
            <ac:graphicFrameMk id="43" creationId="{61E9ADE8-835A-D582-D15D-F7A2643B6A59}"/>
          </ac:graphicFrameMkLst>
        </pc:graphicFrameChg>
        <pc:graphicFrameChg chg="del mod">
          <ac:chgData name="八谷　一貴" userId="45bf9650-8f67-4450-95e3-b229be3968f7" providerId="ADAL" clId="{02BF54D5-B287-2944-ACAF-D49E0F4C2EAA}" dt="2023-06-01T08:24:03.524" v="342" actId="478"/>
          <ac:graphicFrameMkLst>
            <pc:docMk/>
            <pc:sldMk cId="4065429497" sldId="257"/>
            <ac:graphicFrameMk id="63" creationId="{A45F871C-F26B-D14F-87E6-DFFCBA74D35D}"/>
          </ac:graphicFrameMkLst>
        </pc:graphicFrame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19" creationId="{660F75F7-D6D6-1477-01AF-64E157F7DFAA}"/>
          </ac:picMkLst>
        </pc:picChg>
        <pc:picChg chg="add mod">
          <ac:chgData name="八谷　一貴" userId="45bf9650-8f67-4450-95e3-b229be3968f7" providerId="ADAL" clId="{02BF54D5-B287-2944-ACAF-D49E0F4C2EAA}" dt="2023-05-22T06:37:05.235" v="45" actId="1076"/>
          <ac:picMkLst>
            <pc:docMk/>
            <pc:sldMk cId="4065429497" sldId="257"/>
            <ac:picMk id="21" creationId="{2140DC63-6935-9839-3BBF-6AD77EF23C2E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25" creationId="{88D13915-A818-2A56-74F8-74F4FF0C03AB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28" creationId="{052F725F-9332-6E28-A3DF-7ECC511BD7DF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30" creationId="{9B41DE5D-90DF-29E6-5D3D-01ABA1A36B03}"/>
          </ac:picMkLst>
        </pc:picChg>
        <pc:picChg chg="add mod">
          <ac:chgData name="八谷　一貴" userId="45bf9650-8f67-4450-95e3-b229be3968f7" providerId="ADAL" clId="{02BF54D5-B287-2944-ACAF-D49E0F4C2EAA}" dt="2023-05-22T06:37:05.235" v="45" actId="1076"/>
          <ac:picMkLst>
            <pc:docMk/>
            <pc:sldMk cId="4065429497" sldId="257"/>
            <ac:picMk id="33" creationId="{E39328CF-2DFA-C2C7-A770-329024530EF4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39" creationId="{502600FE-FD05-B923-1505-2561B515FCF2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41" creationId="{7DC1B862-7454-534F-11BA-CF31743D7E09}"/>
          </ac:picMkLst>
        </pc:picChg>
        <pc:picChg chg="add mod">
          <ac:chgData name="八谷　一貴" userId="45bf9650-8f67-4450-95e3-b229be3968f7" providerId="ADAL" clId="{02BF54D5-B287-2944-ACAF-D49E0F4C2EAA}" dt="2023-06-01T01:21:29.238" v="337" actId="167"/>
          <ac:picMkLst>
            <pc:docMk/>
            <pc:sldMk cId="4065429497" sldId="257"/>
            <ac:picMk id="49" creationId="{5E089930-B0D3-CA6A-20A2-CE0EF15A4D47}"/>
          </ac:picMkLst>
        </pc:picChg>
        <pc:picChg chg="add mod">
          <ac:chgData name="八谷　一貴" userId="45bf9650-8f67-4450-95e3-b229be3968f7" providerId="ADAL" clId="{02BF54D5-B287-2944-ACAF-D49E0F4C2EAA}" dt="2023-06-01T01:21:25.475" v="336" actId="167"/>
          <ac:picMkLst>
            <pc:docMk/>
            <pc:sldMk cId="4065429497" sldId="257"/>
            <ac:picMk id="52" creationId="{AC821867-7497-F72E-FD2B-C1C1F39AEE52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54" creationId="{ED170BC0-A9B4-CA4A-80D5-CD35EFB20256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65" creationId="{6B9548A6-9A5B-2BCB-66B6-D79857E7C636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70" creationId="{BDD9EBD7-E16E-3717-29EF-D66C6DB3AC57}"/>
          </ac:picMkLst>
        </pc:picChg>
        <pc:picChg chg="add del">
          <ac:chgData name="八谷　一貴" userId="45bf9650-8f67-4450-95e3-b229be3968f7" providerId="ADAL" clId="{02BF54D5-B287-2944-ACAF-D49E0F4C2EAA}" dt="2023-06-01T10:17:23.103" v="1168" actId="478"/>
          <ac:picMkLst>
            <pc:docMk/>
            <pc:sldMk cId="4065429497" sldId="257"/>
            <ac:picMk id="71" creationId="{FA46AC96-E089-27A0-EAF0-F6F574D5B327}"/>
          </ac:picMkLst>
        </pc:picChg>
        <pc:picChg chg="add mod">
          <ac:chgData name="八谷　一貴" userId="45bf9650-8f67-4450-95e3-b229be3968f7" providerId="ADAL" clId="{02BF54D5-B287-2944-ACAF-D49E0F4C2EAA}" dt="2023-06-01T08:26:06.749" v="368" actId="14100"/>
          <ac:picMkLst>
            <pc:docMk/>
            <pc:sldMk cId="4065429497" sldId="257"/>
            <ac:picMk id="79" creationId="{FD6CEA0E-873B-D038-5613-59235695915F}"/>
          </ac:picMkLst>
        </pc:picChg>
      </pc:sldChg>
      <pc:sldChg chg="addSp delSp modSp mod">
        <pc:chgData name="八谷　一貴" userId="45bf9650-8f67-4450-95e3-b229be3968f7" providerId="ADAL" clId="{02BF54D5-B287-2944-ACAF-D49E0F4C2EAA}" dt="2023-06-05T13:19:24.732" v="1827" actId="554"/>
        <pc:sldMkLst>
          <pc:docMk/>
          <pc:sldMk cId="3266887108" sldId="258"/>
        </pc:sldMkLst>
        <pc:spChg chg="add mod">
          <ac:chgData name="八谷　一貴" userId="45bf9650-8f67-4450-95e3-b229be3968f7" providerId="ADAL" clId="{02BF54D5-B287-2944-ACAF-D49E0F4C2EAA}" dt="2023-06-05T13:13:03.041" v="1636" actId="1037"/>
          <ac:spMkLst>
            <pc:docMk/>
            <pc:sldMk cId="3266887108" sldId="258"/>
            <ac:spMk id="4" creationId="{F65F24F2-B66B-23DB-E120-9EE42FBAF2BF}"/>
          </ac:spMkLst>
        </pc:spChg>
        <pc:spChg chg="add mod">
          <ac:chgData name="八谷　一貴" userId="45bf9650-8f67-4450-95e3-b229be3968f7" providerId="ADAL" clId="{02BF54D5-B287-2944-ACAF-D49E0F4C2EAA}" dt="2023-06-05T13:14:13.587" v="1743" actId="1037"/>
          <ac:spMkLst>
            <pc:docMk/>
            <pc:sldMk cId="3266887108" sldId="258"/>
            <ac:spMk id="9" creationId="{227B56C4-87D9-E5CF-B3A6-094EBD1CBED0}"/>
          </ac:spMkLst>
        </pc:spChg>
        <pc:spChg chg="mod">
          <ac:chgData name="八谷　一貴" userId="45bf9650-8f67-4450-95e3-b229be3968f7" providerId="ADAL" clId="{02BF54D5-B287-2944-ACAF-D49E0F4C2EAA}" dt="2023-06-01T08:29:40.691" v="466" actId="1038"/>
          <ac:spMkLst>
            <pc:docMk/>
            <pc:sldMk cId="3266887108" sldId="258"/>
            <ac:spMk id="11" creationId="{A7A063F0-C45D-8560-B7CD-FF7AADC336CF}"/>
          </ac:spMkLst>
        </pc:spChg>
        <pc:spChg chg="mod">
          <ac:chgData name="八谷　一貴" userId="45bf9650-8f67-4450-95e3-b229be3968f7" providerId="ADAL" clId="{02BF54D5-B287-2944-ACAF-D49E0F4C2EAA}" dt="2023-06-01T08:29:46.637" v="476" actId="1038"/>
          <ac:spMkLst>
            <pc:docMk/>
            <pc:sldMk cId="3266887108" sldId="258"/>
            <ac:spMk id="12" creationId="{9BA513C3-7D8A-6015-807B-98308CE96B5A}"/>
          </ac:spMkLst>
        </pc:spChg>
        <pc:spChg chg="mod">
          <ac:chgData name="八谷　一貴" userId="45bf9650-8f67-4450-95e3-b229be3968f7" providerId="ADAL" clId="{02BF54D5-B287-2944-ACAF-D49E0F4C2EAA}" dt="2023-06-01T08:29:40.691" v="466" actId="1038"/>
          <ac:spMkLst>
            <pc:docMk/>
            <pc:sldMk cId="3266887108" sldId="258"/>
            <ac:spMk id="13" creationId="{EE6E89C3-90DB-6227-49F5-66E4057E11E0}"/>
          </ac:spMkLst>
        </pc:spChg>
        <pc:spChg chg="mod">
          <ac:chgData name="八谷　一貴" userId="45bf9650-8f67-4450-95e3-b229be3968f7" providerId="ADAL" clId="{02BF54D5-B287-2944-ACAF-D49E0F4C2EAA}" dt="2023-06-01T08:29:46.637" v="476" actId="1038"/>
          <ac:spMkLst>
            <pc:docMk/>
            <pc:sldMk cId="3266887108" sldId="258"/>
            <ac:spMk id="14" creationId="{385E642C-7FC8-0575-BAC8-DA40FF3474F3}"/>
          </ac:spMkLst>
        </pc:spChg>
        <pc:spChg chg="add mod">
          <ac:chgData name="八谷　一貴" userId="45bf9650-8f67-4450-95e3-b229be3968f7" providerId="ADAL" clId="{02BF54D5-B287-2944-ACAF-D49E0F4C2EAA}" dt="2023-06-05T13:14:20.821" v="1777" actId="1037"/>
          <ac:spMkLst>
            <pc:docMk/>
            <pc:sldMk cId="3266887108" sldId="258"/>
            <ac:spMk id="16" creationId="{CD67156A-7BEE-2214-6A46-8DEED7A74EC7}"/>
          </ac:spMkLst>
        </pc:spChg>
        <pc:spChg chg="add mod">
          <ac:chgData name="八谷　一貴" userId="45bf9650-8f67-4450-95e3-b229be3968f7" providerId="ADAL" clId="{02BF54D5-B287-2944-ACAF-D49E0F4C2EAA}" dt="2023-06-05T13:11:10.930" v="1588" actId="1036"/>
          <ac:spMkLst>
            <pc:docMk/>
            <pc:sldMk cId="3266887108" sldId="258"/>
            <ac:spMk id="25" creationId="{85A34400-C12B-C655-3AE5-6AFE0ED08F9D}"/>
          </ac:spMkLst>
        </pc:spChg>
        <pc:spChg chg="add mod">
          <ac:chgData name="八谷　一貴" userId="45bf9650-8f67-4450-95e3-b229be3968f7" providerId="ADAL" clId="{02BF54D5-B287-2944-ACAF-D49E0F4C2EAA}" dt="2023-06-05T13:10:49.189" v="1530" actId="1076"/>
          <ac:spMkLst>
            <pc:docMk/>
            <pc:sldMk cId="3266887108" sldId="258"/>
            <ac:spMk id="26" creationId="{BAED222F-970C-EF2C-428A-7EC141D27A52}"/>
          </ac:spMkLst>
        </pc:spChg>
        <pc:spChg chg="add mod">
          <ac:chgData name="八谷　一貴" userId="45bf9650-8f67-4450-95e3-b229be3968f7" providerId="ADAL" clId="{02BF54D5-B287-2944-ACAF-D49E0F4C2EAA}" dt="2023-06-05T13:11:05.302" v="1584" actId="1035"/>
          <ac:spMkLst>
            <pc:docMk/>
            <pc:sldMk cId="3266887108" sldId="258"/>
            <ac:spMk id="27" creationId="{0AFF43DB-83BB-C10B-616F-25F5A61C5144}"/>
          </ac:spMkLst>
        </pc:spChg>
        <pc:spChg chg="add mod">
          <ac:chgData name="八谷　一貴" userId="45bf9650-8f67-4450-95e3-b229be3968f7" providerId="ADAL" clId="{02BF54D5-B287-2944-ACAF-D49E0F4C2EAA}" dt="2023-06-05T13:10:58.804" v="1542" actId="20577"/>
          <ac:spMkLst>
            <pc:docMk/>
            <pc:sldMk cId="3266887108" sldId="258"/>
            <ac:spMk id="28" creationId="{5C690954-4423-D1C9-D3A7-2DF82EEA769B}"/>
          </ac:spMkLst>
        </pc:spChg>
        <pc:spChg chg="add mod">
          <ac:chgData name="八谷　一貴" userId="45bf9650-8f67-4450-95e3-b229be3968f7" providerId="ADAL" clId="{02BF54D5-B287-2944-ACAF-D49E0F4C2EAA}" dt="2023-06-05T13:12:06.706" v="1613" actId="1038"/>
          <ac:spMkLst>
            <pc:docMk/>
            <pc:sldMk cId="3266887108" sldId="258"/>
            <ac:spMk id="29" creationId="{E98412D5-2421-AE8A-1DA1-CF4C67BF1F56}"/>
          </ac:spMkLst>
        </pc:spChg>
        <pc:spChg chg="add mod">
          <ac:chgData name="八谷　一貴" userId="45bf9650-8f67-4450-95e3-b229be3968f7" providerId="ADAL" clId="{02BF54D5-B287-2944-ACAF-D49E0F4C2EAA}" dt="2023-06-05T13:12:10.306" v="1615" actId="1038"/>
          <ac:spMkLst>
            <pc:docMk/>
            <pc:sldMk cId="3266887108" sldId="258"/>
            <ac:spMk id="30" creationId="{3CD6AD21-3F6F-7EC3-BA91-1635232F2DEB}"/>
          </ac:spMkLst>
        </pc:spChg>
        <pc:spChg chg="add mod">
          <ac:chgData name="八谷　一貴" userId="45bf9650-8f67-4450-95e3-b229be3968f7" providerId="ADAL" clId="{02BF54D5-B287-2944-ACAF-D49E0F4C2EAA}" dt="2023-06-05T13:12:13.390" v="1616" actId="1037"/>
          <ac:spMkLst>
            <pc:docMk/>
            <pc:sldMk cId="3266887108" sldId="258"/>
            <ac:spMk id="31" creationId="{ACC49FE9-802C-6B23-0FCC-8ECA6FB80E0B}"/>
          </ac:spMkLst>
        </pc:spChg>
        <pc:spChg chg="add mod">
          <ac:chgData name="八谷　一貴" userId="45bf9650-8f67-4450-95e3-b229be3968f7" providerId="ADAL" clId="{02BF54D5-B287-2944-ACAF-D49E0F4C2EAA}" dt="2023-06-05T13:12:15.469" v="1617" actId="1038"/>
          <ac:spMkLst>
            <pc:docMk/>
            <pc:sldMk cId="3266887108" sldId="258"/>
            <ac:spMk id="32" creationId="{6BE940B5-5900-463F-DB98-A7BA1A3CDEDB}"/>
          </ac:spMkLst>
        </pc:spChg>
        <pc:spChg chg="add mod">
          <ac:chgData name="八谷　一貴" userId="45bf9650-8f67-4450-95e3-b229be3968f7" providerId="ADAL" clId="{02BF54D5-B287-2944-ACAF-D49E0F4C2EAA}" dt="2023-06-05T13:14:02.104" v="1713" actId="554"/>
          <ac:spMkLst>
            <pc:docMk/>
            <pc:sldMk cId="3266887108" sldId="258"/>
            <ac:spMk id="33" creationId="{D03D4B4A-0898-FC89-12C9-F00F3674B1BE}"/>
          </ac:spMkLst>
        </pc:spChg>
        <pc:spChg chg="add mod">
          <ac:chgData name="八谷　一貴" userId="45bf9650-8f67-4450-95e3-b229be3968f7" providerId="ADAL" clId="{02BF54D5-B287-2944-ACAF-D49E0F4C2EAA}" dt="2023-06-05T13:14:13.587" v="1743" actId="1037"/>
          <ac:spMkLst>
            <pc:docMk/>
            <pc:sldMk cId="3266887108" sldId="258"/>
            <ac:spMk id="34" creationId="{E56E3E71-75AB-EA64-B31C-E134DA2CCEA1}"/>
          </ac:spMkLst>
        </pc:spChg>
        <pc:spChg chg="add mod">
          <ac:chgData name="八谷　一貴" userId="45bf9650-8f67-4450-95e3-b229be3968f7" providerId="ADAL" clId="{02BF54D5-B287-2944-ACAF-D49E0F4C2EAA}" dt="2023-06-05T13:14:20.821" v="1777" actId="1037"/>
          <ac:spMkLst>
            <pc:docMk/>
            <pc:sldMk cId="3266887108" sldId="258"/>
            <ac:spMk id="35" creationId="{FF64750A-2A48-6B84-ECA0-D25E7FDEBF35}"/>
          </ac:spMkLst>
        </pc:spChg>
        <pc:spChg chg="add mod">
          <ac:chgData name="八谷　一貴" userId="45bf9650-8f67-4450-95e3-b229be3968f7" providerId="ADAL" clId="{02BF54D5-B287-2944-ACAF-D49E0F4C2EAA}" dt="2023-06-05T13:17:41.011" v="1807" actId="1076"/>
          <ac:spMkLst>
            <pc:docMk/>
            <pc:sldMk cId="3266887108" sldId="258"/>
            <ac:spMk id="36" creationId="{D0362931-1687-70BB-3F38-F8CF0667F87B}"/>
          </ac:spMkLst>
        </pc:spChg>
        <pc:spChg chg="add mod">
          <ac:chgData name="八谷　一貴" userId="45bf9650-8f67-4450-95e3-b229be3968f7" providerId="ADAL" clId="{02BF54D5-B287-2944-ACAF-D49E0F4C2EAA}" dt="2023-06-05T13:18:32.716" v="1816" actId="1038"/>
          <ac:spMkLst>
            <pc:docMk/>
            <pc:sldMk cId="3266887108" sldId="258"/>
            <ac:spMk id="37" creationId="{CDC4DE1F-7394-CF85-CBA0-E98E52CB6A6A}"/>
          </ac:spMkLst>
        </pc:spChg>
        <pc:spChg chg="add mod">
          <ac:chgData name="八谷　一貴" userId="45bf9650-8f67-4450-95e3-b229be3968f7" providerId="ADAL" clId="{02BF54D5-B287-2944-ACAF-D49E0F4C2EAA}" dt="2023-06-05T13:18:26.960" v="1815" actId="1037"/>
          <ac:spMkLst>
            <pc:docMk/>
            <pc:sldMk cId="3266887108" sldId="258"/>
            <ac:spMk id="38" creationId="{E20B3330-4644-08CF-3926-D2365D72EA10}"/>
          </ac:spMkLst>
        </pc:spChg>
        <pc:spChg chg="add mod">
          <ac:chgData name="八谷　一貴" userId="45bf9650-8f67-4450-95e3-b229be3968f7" providerId="ADAL" clId="{02BF54D5-B287-2944-ACAF-D49E0F4C2EAA}" dt="2023-06-05T13:19:24.732" v="1827" actId="554"/>
          <ac:spMkLst>
            <pc:docMk/>
            <pc:sldMk cId="3266887108" sldId="258"/>
            <ac:spMk id="39" creationId="{583A79BB-26E2-3907-B06F-23478CCF078B}"/>
          </ac:spMkLst>
        </pc:spChg>
        <pc:spChg chg="add mod">
          <ac:chgData name="八谷　一貴" userId="45bf9650-8f67-4450-95e3-b229be3968f7" providerId="ADAL" clId="{02BF54D5-B287-2944-ACAF-D49E0F4C2EAA}" dt="2023-06-05T13:19:24.732" v="1827" actId="554"/>
          <ac:spMkLst>
            <pc:docMk/>
            <pc:sldMk cId="3266887108" sldId="258"/>
            <ac:spMk id="40" creationId="{132D8A57-2506-74EA-4C63-5E627057E571}"/>
          </ac:spMkLst>
        </pc:spChg>
        <pc:spChg chg="add mod">
          <ac:chgData name="八谷　一貴" userId="45bf9650-8f67-4450-95e3-b229be3968f7" providerId="ADAL" clId="{02BF54D5-B287-2944-ACAF-D49E0F4C2EAA}" dt="2023-06-05T13:18:46.088" v="1820" actId="1037"/>
          <ac:spMkLst>
            <pc:docMk/>
            <pc:sldMk cId="3266887108" sldId="258"/>
            <ac:spMk id="41" creationId="{D7176939-0BBD-329D-DE2F-BED9947CB8CA}"/>
          </ac:spMkLst>
        </pc:spChg>
        <pc:spChg chg="mod">
          <ac:chgData name="八谷　一貴" userId="45bf9650-8f67-4450-95e3-b229be3968f7" providerId="ADAL" clId="{02BF54D5-B287-2944-ACAF-D49E0F4C2EAA}" dt="2023-06-01T08:30:49.178" v="620" actId="1038"/>
          <ac:spMkLst>
            <pc:docMk/>
            <pc:sldMk cId="3266887108" sldId="258"/>
            <ac:spMk id="90" creationId="{57D49A3D-734A-2843-B54F-982E2F3D1565}"/>
          </ac:spMkLst>
        </pc:spChg>
        <pc:spChg chg="mod">
          <ac:chgData name="八谷　一貴" userId="45bf9650-8f67-4450-95e3-b229be3968f7" providerId="ADAL" clId="{02BF54D5-B287-2944-ACAF-D49E0F4C2EAA}" dt="2023-06-01T08:30:49.178" v="620" actId="1038"/>
          <ac:spMkLst>
            <pc:docMk/>
            <pc:sldMk cId="3266887108" sldId="258"/>
            <ac:spMk id="91" creationId="{E7B85397-A70B-5C52-675B-4C3FF293FD34}"/>
          </ac:spMkLst>
        </pc:spChg>
        <pc:spChg chg="mod">
          <ac:chgData name="八谷　一貴" userId="45bf9650-8f67-4450-95e3-b229be3968f7" providerId="ADAL" clId="{02BF54D5-B287-2944-ACAF-D49E0F4C2EAA}" dt="2023-06-01T08:30:56.170" v="630" actId="1038"/>
          <ac:spMkLst>
            <pc:docMk/>
            <pc:sldMk cId="3266887108" sldId="258"/>
            <ac:spMk id="92" creationId="{AC9D31EE-C687-243B-890B-2F7A2B45B9AE}"/>
          </ac:spMkLst>
        </pc:spChg>
        <pc:spChg chg="mod">
          <ac:chgData name="八谷　一貴" userId="45bf9650-8f67-4450-95e3-b229be3968f7" providerId="ADAL" clId="{02BF54D5-B287-2944-ACAF-D49E0F4C2EAA}" dt="2023-06-01T08:31:04.750" v="639" actId="1038"/>
          <ac:spMkLst>
            <pc:docMk/>
            <pc:sldMk cId="3266887108" sldId="258"/>
            <ac:spMk id="93" creationId="{62DF9BB4-3795-8BED-A5EA-ED2D3A2D21BF}"/>
          </ac:spMkLst>
        </pc:spChg>
        <pc:spChg chg="mod">
          <ac:chgData name="八谷　一貴" userId="45bf9650-8f67-4450-95e3-b229be3968f7" providerId="ADAL" clId="{02BF54D5-B287-2944-ACAF-D49E0F4C2EAA}" dt="2023-06-01T08:30:56.170" v="630" actId="1038"/>
          <ac:spMkLst>
            <pc:docMk/>
            <pc:sldMk cId="3266887108" sldId="258"/>
            <ac:spMk id="94" creationId="{7BDB6328-7F5D-12C2-D15D-C0901F698334}"/>
          </ac:spMkLst>
        </pc:spChg>
        <pc:spChg chg="mod">
          <ac:chgData name="八谷　一貴" userId="45bf9650-8f67-4450-95e3-b229be3968f7" providerId="ADAL" clId="{02BF54D5-B287-2944-ACAF-D49E0F4C2EAA}" dt="2023-06-01T08:31:04.750" v="639" actId="1038"/>
          <ac:spMkLst>
            <pc:docMk/>
            <pc:sldMk cId="3266887108" sldId="258"/>
            <ac:spMk id="95" creationId="{CF100A1F-0D10-C701-5997-39BEAC6B9DA2}"/>
          </ac:spMkLst>
        </pc:spChg>
        <pc:spChg chg="mod">
          <ac:chgData name="八谷　一貴" userId="45bf9650-8f67-4450-95e3-b229be3968f7" providerId="ADAL" clId="{02BF54D5-B287-2944-ACAF-D49E0F4C2EAA}" dt="2023-06-01T08:30:49.178" v="620" actId="1038"/>
          <ac:spMkLst>
            <pc:docMk/>
            <pc:sldMk cId="3266887108" sldId="258"/>
            <ac:spMk id="96" creationId="{BBD5EB0D-7EA4-FBDF-9B7A-578A85593C84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0" creationId="{3B633B54-CAB5-76A0-1D83-C20FD52ADD0B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1" creationId="{2661F524-142A-8E73-D427-6CEBA985CBD4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2" creationId="{2CA86423-E0CD-2359-9E23-C4922808AFB1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3" creationId="{C10E61BF-A61B-BE3E-79C4-2F4433F8B3CE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5" creationId="{B00B1359-AFBB-2CE1-9BD1-53B2E2A9EEB4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6" creationId="{E573DE5F-3001-D29A-C55F-7FE17C194DAB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7" creationId="{4FBEB514-8499-1C24-9E18-6C62F2075155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38" creationId="{844BB3C5-A95E-F1CA-8533-276318845857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40" creationId="{E05CB2ED-3767-0C9F-0B28-AABC0DB2EF9E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41" creationId="{FC23A64D-D6F7-4E26-AB33-0FDA42A08E72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42" creationId="{126B2368-9D3F-8E43-45B4-66FB97A0E2F3}"/>
          </ac:spMkLst>
        </pc:spChg>
        <pc:spChg chg="del">
          <ac:chgData name="八谷　一貴" userId="45bf9650-8f67-4450-95e3-b229be3968f7" providerId="ADAL" clId="{02BF54D5-B287-2944-ACAF-D49E0F4C2EAA}" dt="2023-06-01T08:28:04.957" v="424" actId="478"/>
          <ac:spMkLst>
            <pc:docMk/>
            <pc:sldMk cId="3266887108" sldId="258"/>
            <ac:spMk id="143" creationId="{6A3A9094-F4B3-5167-50C1-6CCFAED54ECE}"/>
          </ac:spMkLst>
        </pc:spChg>
        <pc:graphicFrameChg chg="mod">
          <ac:chgData name="八谷　一貴" userId="45bf9650-8f67-4450-95e3-b229be3968f7" providerId="ADAL" clId="{02BF54D5-B287-2944-ACAF-D49E0F4C2EAA}" dt="2023-06-05T13:18:21.891" v="1814" actId="167"/>
          <ac:graphicFrameMkLst>
            <pc:docMk/>
            <pc:sldMk cId="3266887108" sldId="258"/>
            <ac:graphicFrameMk id="6" creationId="{3A50D671-6A5C-CD49-46C3-524CAB6913AF}"/>
          </ac:graphicFrameMkLst>
        </pc:graphicFrameChg>
        <pc:graphicFrameChg chg="mod">
          <ac:chgData name="八谷　一貴" userId="45bf9650-8f67-4450-95e3-b229be3968f7" providerId="ADAL" clId="{02BF54D5-B287-2944-ACAF-D49E0F4C2EAA}" dt="2023-06-05T13:19:04.498" v="1823" actId="167"/>
          <ac:graphicFrameMkLst>
            <pc:docMk/>
            <pc:sldMk cId="3266887108" sldId="258"/>
            <ac:graphicFrameMk id="7" creationId="{B28F4E0F-B03C-D13A-6214-6891149A3A60}"/>
          </ac:graphicFrameMkLst>
        </pc:graphicFrameChg>
        <pc:graphicFrameChg chg="mod">
          <ac:chgData name="八谷　一貴" userId="45bf9650-8f67-4450-95e3-b229be3968f7" providerId="ADAL" clId="{02BF54D5-B287-2944-ACAF-D49E0F4C2EAA}" dt="2023-06-05T13:14:20.821" v="1777" actId="1037"/>
          <ac:graphicFrameMkLst>
            <pc:docMk/>
            <pc:sldMk cId="3266887108" sldId="258"/>
            <ac:graphicFrameMk id="8" creationId="{DA8040F7-2474-3C83-BA1D-767F5428C128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27:51.172" v="421" actId="478"/>
          <ac:graphicFrameMkLst>
            <pc:docMk/>
            <pc:sldMk cId="3266887108" sldId="258"/>
            <ac:graphicFrameMk id="84" creationId="{79229DA8-235C-3C07-6C95-5D4604918668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27:58.623" v="422" actId="478"/>
          <ac:graphicFrameMkLst>
            <pc:docMk/>
            <pc:sldMk cId="3266887108" sldId="258"/>
            <ac:graphicFrameMk id="85" creationId="{DFB33D52-D706-4741-F320-4C9E0FFFFF2A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28:03.082" v="423" actId="478"/>
          <ac:graphicFrameMkLst>
            <pc:docMk/>
            <pc:sldMk cId="3266887108" sldId="258"/>
            <ac:graphicFrameMk id="86" creationId="{EE7B036E-1AA1-7E15-85FC-BFDD99BF559E}"/>
          </ac:graphicFrameMkLst>
        </pc:graphicFrameChg>
        <pc:picChg chg="add del mod">
          <ac:chgData name="八谷　一貴" userId="45bf9650-8f67-4450-95e3-b229be3968f7" providerId="ADAL" clId="{02BF54D5-B287-2944-ACAF-D49E0F4C2EAA}" dt="2023-06-01T08:27:09.726" v="412"/>
          <ac:picMkLst>
            <pc:docMk/>
            <pc:sldMk cId="3266887108" sldId="258"/>
            <ac:picMk id="3" creationId="{19D10C8F-A396-E851-04DF-B520F77E7DA3}"/>
          </ac:picMkLst>
        </pc:picChg>
        <pc:picChg chg="add del mod">
          <ac:chgData name="八谷　一貴" userId="45bf9650-8f67-4450-95e3-b229be3968f7" providerId="ADAL" clId="{02BF54D5-B287-2944-ACAF-D49E0F4C2EAA}" dt="2023-06-01T08:27:09.726" v="412"/>
          <ac:picMkLst>
            <pc:docMk/>
            <pc:sldMk cId="3266887108" sldId="258"/>
            <ac:picMk id="6" creationId="{3F056DAA-63AC-452E-F8E6-177FDA68B3FC}"/>
          </ac:picMkLst>
        </pc:picChg>
        <pc:picChg chg="add del mod">
          <ac:chgData name="八谷　一貴" userId="45bf9650-8f67-4450-95e3-b229be3968f7" providerId="ADAL" clId="{02BF54D5-B287-2944-ACAF-D49E0F4C2EAA}" dt="2023-06-01T08:27:09.726" v="412"/>
          <ac:picMkLst>
            <pc:docMk/>
            <pc:sldMk cId="3266887108" sldId="258"/>
            <ac:picMk id="8" creationId="{896895CD-722F-59D6-DDB4-5C62A5C9B485}"/>
          </ac:picMkLst>
        </pc:picChg>
        <pc:picChg chg="add del mod">
          <ac:chgData name="八谷　一貴" userId="45bf9650-8f67-4450-95e3-b229be3968f7" providerId="ADAL" clId="{02BF54D5-B287-2944-ACAF-D49E0F4C2EAA}" dt="2023-06-01T08:27:09.726" v="412"/>
          <ac:picMkLst>
            <pc:docMk/>
            <pc:sldMk cId="3266887108" sldId="258"/>
            <ac:picMk id="16" creationId="{DC2543D9-A591-1187-DDD7-894CA4E5B7DF}"/>
          </ac:picMkLst>
        </pc:picChg>
        <pc:picChg chg="add mod modCrop">
          <ac:chgData name="八谷　一貴" userId="45bf9650-8f67-4450-95e3-b229be3968f7" providerId="ADAL" clId="{02BF54D5-B287-2944-ACAF-D49E0F4C2EAA}" dt="2023-06-05T13:10:29.037" v="1528" actId="1076"/>
          <ac:picMkLst>
            <pc:docMk/>
            <pc:sldMk cId="3266887108" sldId="258"/>
            <ac:picMk id="18" creationId="{25515E86-12DA-54AD-4A30-35E20C2B3FCE}"/>
          </ac:picMkLst>
        </pc:picChg>
        <pc:picChg chg="add mod">
          <ac:chgData name="八谷　一貴" userId="45bf9650-8f67-4450-95e3-b229be3968f7" providerId="ADAL" clId="{02BF54D5-B287-2944-ACAF-D49E0F4C2EAA}" dt="2023-06-01T08:31:04.750" v="639" actId="1038"/>
          <ac:picMkLst>
            <pc:docMk/>
            <pc:sldMk cId="3266887108" sldId="258"/>
            <ac:picMk id="18" creationId="{52B04B4D-BFBF-88BA-0606-CF94856DE21B}"/>
          </ac:picMkLst>
        </pc:picChg>
        <pc:picChg chg="add mod modCrop">
          <ac:chgData name="八谷　一貴" userId="45bf9650-8f67-4450-95e3-b229be3968f7" providerId="ADAL" clId="{02BF54D5-B287-2944-ACAF-D49E0F4C2EAA}" dt="2023-06-05T13:10:29.037" v="1528" actId="1076"/>
          <ac:picMkLst>
            <pc:docMk/>
            <pc:sldMk cId="3266887108" sldId="258"/>
            <ac:picMk id="20" creationId="{8298BE3D-9599-9D4E-6F25-78497C2F511A}"/>
          </ac:picMkLst>
        </pc:picChg>
        <pc:picChg chg="add mod">
          <ac:chgData name="八谷　一貴" userId="45bf9650-8f67-4450-95e3-b229be3968f7" providerId="ADAL" clId="{02BF54D5-B287-2944-ACAF-D49E0F4C2EAA}" dt="2023-06-01T08:30:56.170" v="630" actId="1038"/>
          <ac:picMkLst>
            <pc:docMk/>
            <pc:sldMk cId="3266887108" sldId="258"/>
            <ac:picMk id="20" creationId="{C381F3AE-AC36-881F-C6F6-3ADC22807C94}"/>
          </ac:picMkLst>
        </pc:picChg>
        <pc:picChg chg="add mod">
          <ac:chgData name="八谷　一貴" userId="45bf9650-8f67-4450-95e3-b229be3968f7" providerId="ADAL" clId="{02BF54D5-B287-2944-ACAF-D49E0F4C2EAA}" dt="2023-06-01T08:30:49.178" v="620" actId="1038"/>
          <ac:picMkLst>
            <pc:docMk/>
            <pc:sldMk cId="3266887108" sldId="258"/>
            <ac:picMk id="22" creationId="{EAEBF023-C35A-C559-2717-EF92983888AF}"/>
          </ac:picMkLst>
        </pc:picChg>
        <pc:picChg chg="add mod modCrop">
          <ac:chgData name="八谷　一貴" userId="45bf9650-8f67-4450-95e3-b229be3968f7" providerId="ADAL" clId="{02BF54D5-B287-2944-ACAF-D49E0F4C2EAA}" dt="2023-06-05T13:10:29.037" v="1528" actId="1076"/>
          <ac:picMkLst>
            <pc:docMk/>
            <pc:sldMk cId="3266887108" sldId="258"/>
            <ac:picMk id="22" creationId="{EEE60C4D-A289-B061-7980-92A098954611}"/>
          </ac:picMkLst>
        </pc:picChg>
        <pc:picChg chg="add mod modCrop">
          <ac:chgData name="八谷　一貴" userId="45bf9650-8f67-4450-95e3-b229be3968f7" providerId="ADAL" clId="{02BF54D5-B287-2944-ACAF-D49E0F4C2EAA}" dt="2023-06-05T13:10:29.037" v="1528" actId="1076"/>
          <ac:picMkLst>
            <pc:docMk/>
            <pc:sldMk cId="3266887108" sldId="258"/>
            <ac:picMk id="24" creationId="{BB23DA7A-31EB-D533-2614-934498B1F96D}"/>
          </ac:picMkLst>
        </pc:picChg>
      </pc:sldChg>
      <pc:sldChg chg="addSp delSp modSp mod">
        <pc:chgData name="八谷　一貴" userId="45bf9650-8f67-4450-95e3-b229be3968f7" providerId="ADAL" clId="{02BF54D5-B287-2944-ACAF-D49E0F4C2EAA}" dt="2023-06-01T09:02:19.187" v="1163" actId="1076"/>
        <pc:sldMkLst>
          <pc:docMk/>
          <pc:sldMk cId="811284552" sldId="259"/>
        </pc:sldMkLst>
        <pc:spChg chg="del">
          <ac:chgData name="八谷　一貴" userId="45bf9650-8f67-4450-95e3-b229be3968f7" providerId="ADAL" clId="{02BF54D5-B287-2944-ACAF-D49E0F4C2EAA}" dt="2023-06-01T09:02:14.443" v="1162" actId="478"/>
          <ac:spMkLst>
            <pc:docMk/>
            <pc:sldMk cId="811284552" sldId="259"/>
            <ac:spMk id="34" creationId="{D6AEC12E-DD93-6DD7-FC6F-D0BB0B8700D8}"/>
          </ac:spMkLst>
        </pc:spChg>
        <pc:spChg chg="del">
          <ac:chgData name="八谷　一貴" userId="45bf9650-8f67-4450-95e3-b229be3968f7" providerId="ADAL" clId="{02BF54D5-B287-2944-ACAF-D49E0F4C2EAA}" dt="2023-06-01T09:02:13.590" v="1161" actId="478"/>
          <ac:spMkLst>
            <pc:docMk/>
            <pc:sldMk cId="811284552" sldId="259"/>
            <ac:spMk id="35" creationId="{4931CA05-2BF2-478E-E663-DECF735C5E59}"/>
          </ac:spMkLst>
        </pc:spChg>
        <pc:graphicFrameChg chg="del">
          <ac:chgData name="八谷　一貴" userId="45bf9650-8f67-4450-95e3-b229be3968f7" providerId="ADAL" clId="{02BF54D5-B287-2944-ACAF-D49E0F4C2EAA}" dt="2023-06-01T09:02:11.382" v="1160" actId="478"/>
          <ac:graphicFrameMkLst>
            <pc:docMk/>
            <pc:sldMk cId="811284552" sldId="259"/>
            <ac:graphicFrameMk id="6" creationId="{2D2690A7-188D-0DA8-0B72-4E4F3EF9B17A}"/>
          </ac:graphicFrameMkLst>
        </pc:graphicFrameChg>
        <pc:picChg chg="add mod">
          <ac:chgData name="八谷　一貴" userId="45bf9650-8f67-4450-95e3-b229be3968f7" providerId="ADAL" clId="{02BF54D5-B287-2944-ACAF-D49E0F4C2EAA}" dt="2023-06-01T09:02:19.187" v="1163" actId="1076"/>
          <ac:picMkLst>
            <pc:docMk/>
            <pc:sldMk cId="811284552" sldId="259"/>
            <ac:picMk id="28" creationId="{0ADDF70D-C6B7-0F54-A504-5604ECF8D767}"/>
          </ac:picMkLst>
        </pc:picChg>
      </pc:sldChg>
      <pc:sldChg chg="modSp mod">
        <pc:chgData name="八谷　一貴" userId="45bf9650-8f67-4450-95e3-b229be3968f7" providerId="ADAL" clId="{02BF54D5-B287-2944-ACAF-D49E0F4C2EAA}" dt="2023-05-22T06:34:57.518" v="35" actId="20577"/>
        <pc:sldMkLst>
          <pc:docMk/>
          <pc:sldMk cId="2271243315" sldId="261"/>
        </pc:sldMkLst>
        <pc:spChg chg="mod">
          <ac:chgData name="八谷　一貴" userId="45bf9650-8f67-4450-95e3-b229be3968f7" providerId="ADAL" clId="{02BF54D5-B287-2944-ACAF-D49E0F4C2EAA}" dt="2023-05-22T06:34:57.518" v="35" actId="20577"/>
          <ac:spMkLst>
            <pc:docMk/>
            <pc:sldMk cId="2271243315" sldId="261"/>
            <ac:spMk id="3" creationId="{484E0420-BF15-5F53-66D3-4ED954AA212D}"/>
          </ac:spMkLst>
        </pc:spChg>
      </pc:sldChg>
      <pc:sldChg chg="addSp delSp modSp mod">
        <pc:chgData name="八谷　一貴" userId="45bf9650-8f67-4450-95e3-b229be3968f7" providerId="ADAL" clId="{02BF54D5-B287-2944-ACAF-D49E0F4C2EAA}" dt="2023-06-01T09:00:29.045" v="1094" actId="1038"/>
        <pc:sldMkLst>
          <pc:docMk/>
          <pc:sldMk cId="3692290771" sldId="262"/>
        </pc:sldMkLst>
        <pc:spChg chg="mod">
          <ac:chgData name="八谷　一貴" userId="45bf9650-8f67-4450-95e3-b229be3968f7" providerId="ADAL" clId="{02BF54D5-B287-2944-ACAF-D49E0F4C2EAA}" dt="2023-06-01T08:53:00.475" v="818" actId="1076"/>
          <ac:spMkLst>
            <pc:docMk/>
            <pc:sldMk cId="3692290771" sldId="262"/>
            <ac:spMk id="5" creationId="{618502B6-CFED-21F6-42B2-4D520E14FFAC}"/>
          </ac:spMkLst>
        </pc:spChg>
        <pc:spChg chg="del">
          <ac:chgData name="八谷　一貴" userId="45bf9650-8f67-4450-95e3-b229be3968f7" providerId="ADAL" clId="{02BF54D5-B287-2944-ACAF-D49E0F4C2EAA}" dt="2023-06-01T08:53:13.005" v="820" actId="478"/>
          <ac:spMkLst>
            <pc:docMk/>
            <pc:sldMk cId="3692290771" sldId="262"/>
            <ac:spMk id="6" creationId="{F301D4F4-CD67-9198-2821-83F2E6F46C18}"/>
          </ac:spMkLst>
        </pc:spChg>
        <pc:spChg chg="del">
          <ac:chgData name="八谷　一貴" userId="45bf9650-8f67-4450-95e3-b229be3968f7" providerId="ADAL" clId="{02BF54D5-B287-2944-ACAF-D49E0F4C2EAA}" dt="2023-06-01T08:53:13.005" v="820" actId="478"/>
          <ac:spMkLst>
            <pc:docMk/>
            <pc:sldMk cId="3692290771" sldId="262"/>
            <ac:spMk id="7" creationId="{8AB104CA-3105-9AA7-A883-DE2E66BF72D7}"/>
          </ac:spMkLst>
        </pc:spChg>
        <pc:spChg chg="del">
          <ac:chgData name="八谷　一貴" userId="45bf9650-8f67-4450-95e3-b229be3968f7" providerId="ADAL" clId="{02BF54D5-B287-2944-ACAF-D49E0F4C2EAA}" dt="2023-06-01T08:57:18.976" v="949" actId="478"/>
          <ac:spMkLst>
            <pc:docMk/>
            <pc:sldMk cId="3692290771" sldId="262"/>
            <ac:spMk id="11" creationId="{7DBEB7A7-03A1-CB5F-9435-0FA9C95E7666}"/>
          </ac:spMkLst>
        </pc:spChg>
        <pc:spChg chg="del">
          <ac:chgData name="八谷　一貴" userId="45bf9650-8f67-4450-95e3-b229be3968f7" providerId="ADAL" clId="{02BF54D5-B287-2944-ACAF-D49E0F4C2EAA}" dt="2023-06-01T08:57:18.976" v="949" actId="478"/>
          <ac:spMkLst>
            <pc:docMk/>
            <pc:sldMk cId="3692290771" sldId="262"/>
            <ac:spMk id="12" creationId="{C6542721-05E6-D09E-9861-AD7123C46BB1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18" creationId="{E3BCFFC9-243A-EE25-A60F-4C1A3A235BD9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19" creationId="{E053E656-B1A7-1619-EE31-EE3762EDE9FF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20" creationId="{D78756E6-3054-1D06-BEA7-F481479A1383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21" creationId="{F870845B-C078-92A2-B971-BD799EEB6663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22" creationId="{BA07575E-00E1-7FBC-6A38-77C669B45516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23" creationId="{641D4C73-931F-F385-BBBB-C40F38894DB4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24" creationId="{0AAF1361-0493-09B9-A3D2-A91A600C227E}"/>
          </ac:spMkLst>
        </pc:spChg>
        <pc:spChg chg="del">
          <ac:chgData name="八谷　一貴" userId="45bf9650-8f67-4450-95e3-b229be3968f7" providerId="ADAL" clId="{02BF54D5-B287-2944-ACAF-D49E0F4C2EAA}" dt="2023-06-01T08:58:10.696" v="973" actId="478"/>
          <ac:spMkLst>
            <pc:docMk/>
            <pc:sldMk cId="3692290771" sldId="262"/>
            <ac:spMk id="25" creationId="{B8E7486C-0E3C-237A-F007-02219CF1D42C}"/>
          </ac:spMkLst>
        </pc:spChg>
        <pc:spChg chg="del">
          <ac:chgData name="八谷　一貴" userId="45bf9650-8f67-4450-95e3-b229be3968f7" providerId="ADAL" clId="{02BF54D5-B287-2944-ACAF-D49E0F4C2EAA}" dt="2023-06-01T09:00:09.754" v="1058" actId="478"/>
          <ac:spMkLst>
            <pc:docMk/>
            <pc:sldMk cId="3692290771" sldId="262"/>
            <ac:spMk id="26" creationId="{030D7387-BE61-FCD7-E711-6C3A6061DA7F}"/>
          </ac:spMkLst>
        </pc:spChg>
        <pc:spChg chg="del">
          <ac:chgData name="八谷　一貴" userId="45bf9650-8f67-4450-95e3-b229be3968f7" providerId="ADAL" clId="{02BF54D5-B287-2944-ACAF-D49E0F4C2EAA}" dt="2023-06-01T09:00:09.754" v="1058" actId="478"/>
          <ac:spMkLst>
            <pc:docMk/>
            <pc:sldMk cId="3692290771" sldId="262"/>
            <ac:spMk id="27" creationId="{F36F3C28-3F8E-BA80-DD37-7FC170D74C0C}"/>
          </ac:spMkLst>
        </pc:spChg>
        <pc:spChg chg="add mod">
          <ac:chgData name="八谷　一貴" userId="45bf9650-8f67-4450-95e3-b229be3968f7" providerId="ADAL" clId="{02BF54D5-B287-2944-ACAF-D49E0F4C2EAA}" dt="2023-06-01T08:54:33.199" v="862" actId="1076"/>
          <ac:spMkLst>
            <pc:docMk/>
            <pc:sldMk cId="3692290771" sldId="262"/>
            <ac:spMk id="35" creationId="{3975EC5F-FB0B-3A1A-410D-829E4F188263}"/>
          </ac:spMkLst>
        </pc:spChg>
        <pc:spChg chg="add mod">
          <ac:chgData name="八谷　一貴" userId="45bf9650-8f67-4450-95e3-b229be3968f7" providerId="ADAL" clId="{02BF54D5-B287-2944-ACAF-D49E0F4C2EAA}" dt="2023-06-01T08:59:19.428" v="1022" actId="1076"/>
          <ac:spMkLst>
            <pc:docMk/>
            <pc:sldMk cId="3692290771" sldId="262"/>
            <ac:spMk id="41" creationId="{C6A94E2F-E6DC-0A77-C85A-341E3A379518}"/>
          </ac:spMkLst>
        </pc:spChg>
        <pc:spChg chg="add mod">
          <ac:chgData name="八谷　一貴" userId="45bf9650-8f67-4450-95e3-b229be3968f7" providerId="ADAL" clId="{02BF54D5-B287-2944-ACAF-D49E0F4C2EAA}" dt="2023-06-01T08:59:28.907" v="1024" actId="1076"/>
          <ac:spMkLst>
            <pc:docMk/>
            <pc:sldMk cId="3692290771" sldId="262"/>
            <ac:spMk id="42" creationId="{5220F4BD-AC1E-76F2-7A63-F25D412B0B99}"/>
          </ac:spMkLst>
        </pc:spChg>
        <pc:spChg chg="add mod">
          <ac:chgData name="八谷　一貴" userId="45bf9650-8f67-4450-95e3-b229be3968f7" providerId="ADAL" clId="{02BF54D5-B287-2944-ACAF-D49E0F4C2EAA}" dt="2023-06-01T08:59:32.491" v="1025" actId="1076"/>
          <ac:spMkLst>
            <pc:docMk/>
            <pc:sldMk cId="3692290771" sldId="262"/>
            <ac:spMk id="43" creationId="{945CC800-1BB4-DBD6-7E2B-34C9111B439A}"/>
          </ac:spMkLst>
        </pc:spChg>
        <pc:spChg chg="add mod">
          <ac:chgData name="八谷　一貴" userId="45bf9650-8f67-4450-95e3-b229be3968f7" providerId="ADAL" clId="{02BF54D5-B287-2944-ACAF-D49E0F4C2EAA}" dt="2023-06-01T08:59:37.956" v="1026" actId="1076"/>
          <ac:spMkLst>
            <pc:docMk/>
            <pc:sldMk cId="3692290771" sldId="262"/>
            <ac:spMk id="44" creationId="{0D9F2122-4797-895B-426B-B15CB0E0B860}"/>
          </ac:spMkLst>
        </pc:spChg>
        <pc:spChg chg="mod">
          <ac:chgData name="八谷　一貴" userId="45bf9650-8f67-4450-95e3-b229be3968f7" providerId="ADAL" clId="{02BF54D5-B287-2944-ACAF-D49E0F4C2EAA}" dt="2023-06-01T08:54:22.048" v="858" actId="1076"/>
          <ac:spMkLst>
            <pc:docMk/>
            <pc:sldMk cId="3692290771" sldId="262"/>
            <ac:spMk id="62" creationId="{05909D98-FA55-3C12-99E8-03E54EDDCBEB}"/>
          </ac:spMkLst>
        </pc:spChg>
        <pc:spChg chg="mod">
          <ac:chgData name="八谷　一貴" userId="45bf9650-8f67-4450-95e3-b229be3968f7" providerId="ADAL" clId="{02BF54D5-B287-2944-ACAF-D49E0F4C2EAA}" dt="2023-06-01T08:53:43.805" v="827" actId="1076"/>
          <ac:spMkLst>
            <pc:docMk/>
            <pc:sldMk cId="3692290771" sldId="262"/>
            <ac:spMk id="67" creationId="{49EE76B8-6B0E-5306-680C-E80E03F86C36}"/>
          </ac:spMkLst>
        </pc:spChg>
        <pc:spChg chg="mod">
          <ac:chgData name="八谷　一貴" userId="45bf9650-8f67-4450-95e3-b229be3968f7" providerId="ADAL" clId="{02BF54D5-B287-2944-ACAF-D49E0F4C2EAA}" dt="2023-06-01T08:55:26.472" v="904" actId="1076"/>
          <ac:spMkLst>
            <pc:docMk/>
            <pc:sldMk cId="3692290771" sldId="262"/>
            <ac:spMk id="76" creationId="{9650D79E-6335-977F-711A-D3620CB9D02A}"/>
          </ac:spMkLst>
        </pc:spChg>
        <pc:spChg chg="del">
          <ac:chgData name="八谷　一貴" userId="45bf9650-8f67-4450-95e3-b229be3968f7" providerId="ADAL" clId="{02BF54D5-B287-2944-ACAF-D49E0F4C2EAA}" dt="2023-06-01T08:55:05.342" v="901" actId="478"/>
          <ac:spMkLst>
            <pc:docMk/>
            <pc:sldMk cId="3692290771" sldId="262"/>
            <ac:spMk id="77" creationId="{8AFE8A04-5B16-AF89-964C-FB572FB0FFEE}"/>
          </ac:spMkLst>
        </pc:spChg>
        <pc:spChg chg="del">
          <ac:chgData name="八谷　一貴" userId="45bf9650-8f67-4450-95e3-b229be3968f7" providerId="ADAL" clId="{02BF54D5-B287-2944-ACAF-D49E0F4C2EAA}" dt="2023-06-01T08:55:05.342" v="901" actId="478"/>
          <ac:spMkLst>
            <pc:docMk/>
            <pc:sldMk cId="3692290771" sldId="262"/>
            <ac:spMk id="78" creationId="{C7EA50AB-1232-63FE-6D44-80AC0D779EA0}"/>
          </ac:spMkLst>
        </pc:spChg>
        <pc:spChg chg="del">
          <ac:chgData name="八谷　一貴" userId="45bf9650-8f67-4450-95e3-b229be3968f7" providerId="ADAL" clId="{02BF54D5-B287-2944-ACAF-D49E0F4C2EAA}" dt="2023-06-01T08:55:05.342" v="901" actId="478"/>
          <ac:spMkLst>
            <pc:docMk/>
            <pc:sldMk cId="3692290771" sldId="262"/>
            <ac:spMk id="79" creationId="{CC4AC310-F291-E03F-A38C-C913BDA8D90D}"/>
          </ac:spMkLst>
        </pc:spChg>
        <pc:spChg chg="del">
          <ac:chgData name="八谷　一貴" userId="45bf9650-8f67-4450-95e3-b229be3968f7" providerId="ADAL" clId="{02BF54D5-B287-2944-ACAF-D49E0F4C2EAA}" dt="2023-06-01T08:55:05.342" v="901" actId="478"/>
          <ac:spMkLst>
            <pc:docMk/>
            <pc:sldMk cId="3692290771" sldId="262"/>
            <ac:spMk id="80" creationId="{78AD7E89-B053-7043-0262-1EB466C20E48}"/>
          </ac:spMkLst>
        </pc:spChg>
        <pc:spChg chg="del">
          <ac:chgData name="八谷　一貴" userId="45bf9650-8f67-4450-95e3-b229be3968f7" providerId="ADAL" clId="{02BF54D5-B287-2944-ACAF-D49E0F4C2EAA}" dt="2023-06-01T08:55:05.342" v="901" actId="478"/>
          <ac:spMkLst>
            <pc:docMk/>
            <pc:sldMk cId="3692290771" sldId="262"/>
            <ac:spMk id="81" creationId="{A4E45154-5647-1812-1B6E-6D6D7F7F0861}"/>
          </ac:spMkLst>
        </pc:spChg>
        <pc:spChg chg="mod">
          <ac:chgData name="八谷　一貴" userId="45bf9650-8f67-4450-95e3-b229be3968f7" providerId="ADAL" clId="{02BF54D5-B287-2944-ACAF-D49E0F4C2EAA}" dt="2023-06-01T08:57:48.108" v="970" actId="1038"/>
          <ac:spMkLst>
            <pc:docMk/>
            <pc:sldMk cId="3692290771" sldId="262"/>
            <ac:spMk id="84" creationId="{E5A81D95-6E33-8F78-BF65-74336B3A55DC}"/>
          </ac:spMkLst>
        </pc:spChg>
        <pc:spChg chg="del">
          <ac:chgData name="八谷　一貴" userId="45bf9650-8f67-4450-95e3-b229be3968f7" providerId="ADAL" clId="{02BF54D5-B287-2944-ACAF-D49E0F4C2EAA}" dt="2023-06-01T08:52:35.921" v="814" actId="478"/>
          <ac:spMkLst>
            <pc:docMk/>
            <pc:sldMk cId="3692290771" sldId="262"/>
            <ac:spMk id="86" creationId="{8E6A6916-795A-A2EF-4090-DB5F42FB30C6}"/>
          </ac:spMkLst>
        </pc:spChg>
        <pc:spChg chg="del">
          <ac:chgData name="八谷　一貴" userId="45bf9650-8f67-4450-95e3-b229be3968f7" providerId="ADAL" clId="{02BF54D5-B287-2944-ACAF-D49E0F4C2EAA}" dt="2023-06-01T08:52:35.921" v="814" actId="478"/>
          <ac:spMkLst>
            <pc:docMk/>
            <pc:sldMk cId="3692290771" sldId="262"/>
            <ac:spMk id="87" creationId="{AF9806BE-49DC-CD7D-4C55-8939EC80EADE}"/>
          </ac:spMkLst>
        </pc:spChg>
        <pc:spChg chg="mod">
          <ac:chgData name="八谷　一貴" userId="45bf9650-8f67-4450-95e3-b229be3968f7" providerId="ADAL" clId="{02BF54D5-B287-2944-ACAF-D49E0F4C2EAA}" dt="2023-06-01T08:55:30.254" v="905" actId="1076"/>
          <ac:spMkLst>
            <pc:docMk/>
            <pc:sldMk cId="3692290771" sldId="262"/>
            <ac:spMk id="90" creationId="{4A95A0D4-D96F-05C6-A420-C01D6413C8D7}"/>
          </ac:spMkLst>
        </pc:spChg>
        <pc:spChg chg="mod">
          <ac:chgData name="八谷　一貴" userId="45bf9650-8f67-4450-95e3-b229be3968f7" providerId="ADAL" clId="{02BF54D5-B287-2944-ACAF-D49E0F4C2EAA}" dt="2023-06-01T08:55:35.497" v="906" actId="1076"/>
          <ac:spMkLst>
            <pc:docMk/>
            <pc:sldMk cId="3692290771" sldId="262"/>
            <ac:spMk id="91" creationId="{F9D4734E-0147-648E-8B21-9BEA85108B42}"/>
          </ac:spMkLst>
        </pc:spChg>
        <pc:spChg chg="mod topLvl">
          <ac:chgData name="八谷　一貴" userId="45bf9650-8f67-4450-95e3-b229be3968f7" providerId="ADAL" clId="{02BF54D5-B287-2944-ACAF-D49E0F4C2EAA}" dt="2023-06-01T08:56:36.247" v="915" actId="1076"/>
          <ac:spMkLst>
            <pc:docMk/>
            <pc:sldMk cId="3692290771" sldId="262"/>
            <ac:spMk id="98" creationId="{62DE029F-8ED6-456E-4DF6-9A2E5F84DA8B}"/>
          </ac:spMkLst>
        </pc:spChg>
        <pc:spChg chg="mod topLvl">
          <ac:chgData name="八谷　一貴" userId="45bf9650-8f67-4450-95e3-b229be3968f7" providerId="ADAL" clId="{02BF54D5-B287-2944-ACAF-D49E0F4C2EAA}" dt="2023-06-01T08:56:36.247" v="915" actId="1076"/>
          <ac:spMkLst>
            <pc:docMk/>
            <pc:sldMk cId="3692290771" sldId="262"/>
            <ac:spMk id="99" creationId="{452CA821-DF7A-AEE8-31C5-D5708CE9DE88}"/>
          </ac:spMkLst>
        </pc:spChg>
        <pc:spChg chg="mod topLvl">
          <ac:chgData name="八谷　一貴" userId="45bf9650-8f67-4450-95e3-b229be3968f7" providerId="ADAL" clId="{02BF54D5-B287-2944-ACAF-D49E0F4C2EAA}" dt="2023-06-01T08:56:36.247" v="915" actId="1076"/>
          <ac:spMkLst>
            <pc:docMk/>
            <pc:sldMk cId="3692290771" sldId="262"/>
            <ac:spMk id="100" creationId="{C8C710E7-E26C-D059-B664-7E00ABBA6739}"/>
          </ac:spMkLst>
        </pc:spChg>
        <pc:spChg chg="mod">
          <ac:chgData name="八谷　一貴" userId="45bf9650-8f67-4450-95e3-b229be3968f7" providerId="ADAL" clId="{02BF54D5-B287-2944-ACAF-D49E0F4C2EAA}" dt="2023-06-01T08:57:48.108" v="970" actId="1038"/>
          <ac:spMkLst>
            <pc:docMk/>
            <pc:sldMk cId="3692290771" sldId="262"/>
            <ac:spMk id="115" creationId="{8A03CBD4-6289-FFFE-C37D-0145210F216C}"/>
          </ac:spMkLst>
        </pc:spChg>
        <pc:spChg chg="mod">
          <ac:chgData name="八谷　一貴" userId="45bf9650-8f67-4450-95e3-b229be3968f7" providerId="ADAL" clId="{02BF54D5-B287-2944-ACAF-D49E0F4C2EAA}" dt="2023-06-01T08:57:48.108" v="970" actId="1038"/>
          <ac:spMkLst>
            <pc:docMk/>
            <pc:sldMk cId="3692290771" sldId="262"/>
            <ac:spMk id="116" creationId="{2BA2F11C-22D1-69AF-1A4E-EFF57912C950}"/>
          </ac:spMkLst>
        </pc:spChg>
        <pc:spChg chg="mod">
          <ac:chgData name="八谷　一貴" userId="45bf9650-8f67-4450-95e3-b229be3968f7" providerId="ADAL" clId="{02BF54D5-B287-2944-ACAF-D49E0F4C2EAA}" dt="2023-06-01T08:57:48.108" v="970" actId="1038"/>
          <ac:spMkLst>
            <pc:docMk/>
            <pc:sldMk cId="3692290771" sldId="262"/>
            <ac:spMk id="117" creationId="{62DF295E-0BC6-22F2-E9E5-56CD92B03AEF}"/>
          </ac:spMkLst>
        </pc:spChg>
        <pc:spChg chg="mod">
          <ac:chgData name="八谷　一貴" userId="45bf9650-8f67-4450-95e3-b229be3968f7" providerId="ADAL" clId="{02BF54D5-B287-2944-ACAF-D49E0F4C2EAA}" dt="2023-06-01T08:55:38.770" v="907" actId="1076"/>
          <ac:spMkLst>
            <pc:docMk/>
            <pc:sldMk cId="3692290771" sldId="262"/>
            <ac:spMk id="118" creationId="{5A74A7E0-974A-FFE6-D98E-F51631DB4BA9}"/>
          </ac:spMkLst>
        </pc:spChg>
        <pc:spChg chg="del">
          <ac:chgData name="八谷　一貴" userId="45bf9650-8f67-4450-95e3-b229be3968f7" providerId="ADAL" clId="{02BF54D5-B287-2944-ACAF-D49E0F4C2EAA}" dt="2023-06-01T08:55:05.342" v="901" actId="478"/>
          <ac:spMkLst>
            <pc:docMk/>
            <pc:sldMk cId="3692290771" sldId="262"/>
            <ac:spMk id="119" creationId="{898EB9B2-DA81-0ABA-4BD1-1C2F34E71715}"/>
          </ac:spMkLst>
        </pc:spChg>
        <pc:spChg chg="mod">
          <ac:chgData name="八谷　一貴" userId="45bf9650-8f67-4450-95e3-b229be3968f7" providerId="ADAL" clId="{02BF54D5-B287-2944-ACAF-D49E0F4C2EAA}" dt="2023-06-01T08:57:48.108" v="970" actId="1038"/>
          <ac:spMkLst>
            <pc:docMk/>
            <pc:sldMk cId="3692290771" sldId="262"/>
            <ac:spMk id="120" creationId="{F9B803CE-0556-4819-10BF-D9873E4D7570}"/>
          </ac:spMkLst>
        </pc:spChg>
        <pc:spChg chg="mod">
          <ac:chgData name="八谷　一貴" userId="45bf9650-8f67-4450-95e3-b229be3968f7" providerId="ADAL" clId="{02BF54D5-B287-2944-ACAF-D49E0F4C2EAA}" dt="2023-06-01T09:00:29.045" v="1094" actId="1038"/>
          <ac:spMkLst>
            <pc:docMk/>
            <pc:sldMk cId="3692290771" sldId="262"/>
            <ac:spMk id="175" creationId="{5D8A8733-159B-A640-6525-48174882C8C8}"/>
          </ac:spMkLst>
        </pc:spChg>
        <pc:spChg chg="mod">
          <ac:chgData name="八谷　一貴" userId="45bf9650-8f67-4450-95e3-b229be3968f7" providerId="ADAL" clId="{02BF54D5-B287-2944-ACAF-D49E0F4C2EAA}" dt="2023-06-01T09:00:29.045" v="1094" actId="1038"/>
          <ac:spMkLst>
            <pc:docMk/>
            <pc:sldMk cId="3692290771" sldId="262"/>
            <ac:spMk id="180" creationId="{ADA65F4B-4B7D-2325-E3D9-4818C897EF77}"/>
          </ac:spMkLst>
        </pc:spChg>
        <pc:grpChg chg="del">
          <ac:chgData name="八谷　一貴" userId="45bf9650-8f67-4450-95e3-b229be3968f7" providerId="ADAL" clId="{02BF54D5-B287-2944-ACAF-D49E0F4C2EAA}" dt="2023-06-01T08:58:10.696" v="973" actId="478"/>
          <ac:grpSpMkLst>
            <pc:docMk/>
            <pc:sldMk cId="3692290771" sldId="262"/>
            <ac:grpSpMk id="14" creationId="{B8BF107B-65DA-8A78-98BD-02CC4A4DB6D5}"/>
          </ac:grpSpMkLst>
        </pc:grpChg>
        <pc:grpChg chg="del">
          <ac:chgData name="八谷　一貴" userId="45bf9650-8f67-4450-95e3-b229be3968f7" providerId="ADAL" clId="{02BF54D5-B287-2944-ACAF-D49E0F4C2EAA}" dt="2023-06-01T08:58:10.696" v="973" actId="478"/>
          <ac:grpSpMkLst>
            <pc:docMk/>
            <pc:sldMk cId="3692290771" sldId="262"/>
            <ac:grpSpMk id="15" creationId="{9C5B3D68-251E-5828-5E6C-D29F5D47144E}"/>
          </ac:grpSpMkLst>
        </pc:grpChg>
        <pc:grpChg chg="del">
          <ac:chgData name="八谷　一貴" userId="45bf9650-8f67-4450-95e3-b229be3968f7" providerId="ADAL" clId="{02BF54D5-B287-2944-ACAF-D49E0F4C2EAA}" dt="2023-06-01T08:58:10.696" v="973" actId="478"/>
          <ac:grpSpMkLst>
            <pc:docMk/>
            <pc:sldMk cId="3692290771" sldId="262"/>
            <ac:grpSpMk id="16" creationId="{EFCC4077-3D98-5DFF-E5EA-CCFC8BB250F5}"/>
          </ac:grpSpMkLst>
        </pc:grpChg>
        <pc:grpChg chg="add del">
          <ac:chgData name="八谷　一貴" userId="45bf9650-8f67-4450-95e3-b229be3968f7" providerId="ADAL" clId="{02BF54D5-B287-2944-ACAF-D49E0F4C2EAA}" dt="2023-06-01T08:58:10.696" v="973" actId="478"/>
          <ac:grpSpMkLst>
            <pc:docMk/>
            <pc:sldMk cId="3692290771" sldId="262"/>
            <ac:grpSpMk id="17" creationId="{544DFE6E-E114-587F-C20C-FDF7DC22E586}"/>
          </ac:grpSpMkLst>
        </pc:grpChg>
        <pc:grpChg chg="del">
          <ac:chgData name="八谷　一貴" userId="45bf9650-8f67-4450-95e3-b229be3968f7" providerId="ADAL" clId="{02BF54D5-B287-2944-ACAF-D49E0F4C2EAA}" dt="2023-06-01T08:55:59.013" v="909" actId="165"/>
          <ac:grpSpMkLst>
            <pc:docMk/>
            <pc:sldMk cId="3692290771" sldId="262"/>
            <ac:grpSpMk id="97" creationId="{EC7F8A74-D80B-EB84-99C5-223F3C2FD1F2}"/>
          </ac:grpSpMkLst>
        </pc:grpChg>
        <pc:graphicFrameChg chg="del">
          <ac:chgData name="八谷　一貴" userId="45bf9650-8f67-4450-95e3-b229be3968f7" providerId="ADAL" clId="{02BF54D5-B287-2944-ACAF-D49E0F4C2EAA}" dt="2023-06-01T08:52:32.104" v="812" actId="478"/>
          <ac:graphicFrameMkLst>
            <pc:docMk/>
            <pc:sldMk cId="3692290771" sldId="262"/>
            <ac:graphicFrameMk id="3" creationId="{35347AC3-6698-B231-804D-CD88F4BBB408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54:40.907" v="863" actId="478"/>
          <ac:graphicFrameMkLst>
            <pc:docMk/>
            <pc:sldMk cId="3692290771" sldId="262"/>
            <ac:graphicFrameMk id="8" creationId="{9FB86442-2E2C-07E9-FFFA-0DEA0B7E2D41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53:13.005" v="820" actId="478"/>
          <ac:graphicFrameMkLst>
            <pc:docMk/>
            <pc:sldMk cId="3692290771" sldId="262"/>
            <ac:graphicFrameMk id="9" creationId="{B72342A0-AB79-F942-1909-D68B58A70BAD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57:14.743" v="948" actId="478"/>
          <ac:graphicFrameMkLst>
            <pc:docMk/>
            <pc:sldMk cId="3692290771" sldId="262"/>
            <ac:graphicFrameMk id="92" creationId="{32257738-7D23-CC87-9277-7ABD94DB4405}"/>
          </ac:graphicFrameMkLst>
        </pc:graphicFrameChg>
        <pc:graphicFrameChg chg="del">
          <ac:chgData name="八谷　一貴" userId="45bf9650-8f67-4450-95e3-b229be3968f7" providerId="ADAL" clId="{02BF54D5-B287-2944-ACAF-D49E0F4C2EAA}" dt="2023-06-01T09:00:09.754" v="1058" actId="478"/>
          <ac:graphicFrameMkLst>
            <pc:docMk/>
            <pc:sldMk cId="3692290771" sldId="262"/>
            <ac:graphicFrameMk id="144" creationId="{A6272AB2-265C-E9AA-22F1-06EC05F1460D}"/>
          </ac:graphicFrameMkLst>
        </pc:graphicFrameChg>
        <pc:picChg chg="add mod">
          <ac:chgData name="八谷　一貴" userId="45bf9650-8f67-4450-95e3-b229be3968f7" providerId="ADAL" clId="{02BF54D5-B287-2944-ACAF-D49E0F4C2EAA}" dt="2023-06-01T08:54:28.313" v="861" actId="1076"/>
          <ac:picMkLst>
            <pc:docMk/>
            <pc:sldMk cId="3692290771" sldId="262"/>
            <ac:picMk id="32" creationId="{7EDE6282-7BDB-4BD4-57CB-9F3A276064E9}"/>
          </ac:picMkLst>
        </pc:picChg>
        <pc:picChg chg="add mod">
          <ac:chgData name="八谷　一貴" userId="45bf9650-8f67-4450-95e3-b229be3968f7" providerId="ADAL" clId="{02BF54D5-B287-2944-ACAF-D49E0F4C2EAA}" dt="2023-06-01T08:54:18.782" v="857" actId="1035"/>
          <ac:picMkLst>
            <pc:docMk/>
            <pc:sldMk cId="3692290771" sldId="262"/>
            <ac:picMk id="34" creationId="{FAEC206A-147D-5B37-86B8-716A3E0518A7}"/>
          </ac:picMkLst>
        </pc:picChg>
        <pc:picChg chg="add mod">
          <ac:chgData name="八谷　一貴" userId="45bf9650-8f67-4450-95e3-b229be3968f7" providerId="ADAL" clId="{02BF54D5-B287-2944-ACAF-D49E0F4C2EAA}" dt="2023-06-01T08:55:20.796" v="903" actId="167"/>
          <ac:picMkLst>
            <pc:docMk/>
            <pc:sldMk cId="3692290771" sldId="262"/>
            <ac:picMk id="37" creationId="{B3222ED5-2870-D86B-9A46-56019DF2F001}"/>
          </ac:picMkLst>
        </pc:picChg>
        <pc:picChg chg="add mod">
          <ac:chgData name="八谷　一貴" userId="45bf9650-8f67-4450-95e3-b229be3968f7" providerId="ADAL" clId="{02BF54D5-B287-2944-ACAF-D49E0F4C2EAA}" dt="2023-06-01T08:57:24.106" v="950" actId="1076"/>
          <ac:picMkLst>
            <pc:docMk/>
            <pc:sldMk cId="3692290771" sldId="262"/>
            <ac:picMk id="39" creationId="{5F9CB28C-82E4-7DBD-C98F-A08FB98FFD0E}"/>
          </ac:picMkLst>
        </pc:picChg>
        <pc:picChg chg="add mod">
          <ac:chgData name="八谷　一貴" userId="45bf9650-8f67-4450-95e3-b229be3968f7" providerId="ADAL" clId="{02BF54D5-B287-2944-ACAF-D49E0F4C2EAA}" dt="2023-06-01T08:59:22.869" v="1023" actId="167"/>
          <ac:picMkLst>
            <pc:docMk/>
            <pc:sldMk cId="3692290771" sldId="262"/>
            <ac:picMk id="46" creationId="{2C84AB52-EDAC-623F-4975-2B2DE44898CF}"/>
          </ac:picMkLst>
        </pc:picChg>
        <pc:picChg chg="add mod">
          <ac:chgData name="八谷　一貴" userId="45bf9650-8f67-4450-95e3-b229be3968f7" providerId="ADAL" clId="{02BF54D5-B287-2944-ACAF-D49E0F4C2EAA}" dt="2023-06-01T09:00:29.045" v="1094" actId="1038"/>
          <ac:picMkLst>
            <pc:docMk/>
            <pc:sldMk cId="3692290771" sldId="262"/>
            <ac:picMk id="48" creationId="{89671A4B-FC16-FBFA-C5FD-83F5915CFB37}"/>
          </ac:picMkLst>
        </pc:picChg>
        <pc:picChg chg="mod">
          <ac:chgData name="八谷　一貴" userId="45bf9650-8f67-4450-95e3-b229be3968f7" providerId="ADAL" clId="{02BF54D5-B287-2944-ACAF-D49E0F4C2EAA}" dt="2023-06-01T08:57:48.108" v="970" actId="1038"/>
          <ac:picMkLst>
            <pc:docMk/>
            <pc:sldMk cId="3692290771" sldId="262"/>
            <ac:picMk id="101" creationId="{7D83033E-C0D1-CABB-9B51-5DDE179C68D7}"/>
          </ac:picMkLst>
        </pc:picChg>
        <pc:cxnChg chg="mod">
          <ac:chgData name="八谷　一貴" userId="45bf9650-8f67-4450-95e3-b229be3968f7" providerId="ADAL" clId="{02BF54D5-B287-2944-ACAF-D49E0F4C2EAA}" dt="2023-06-01T08:57:48.108" v="970" actId="1038"/>
          <ac:cxnSpMkLst>
            <pc:docMk/>
            <pc:sldMk cId="3692290771" sldId="262"/>
            <ac:cxnSpMk id="121" creationId="{7D251433-3118-A398-2DA4-23F10C35F6DB}"/>
          </ac:cxnSpMkLst>
        </pc:cxnChg>
        <pc:cxnChg chg="mod">
          <ac:chgData name="八谷　一貴" userId="45bf9650-8f67-4450-95e3-b229be3968f7" providerId="ADAL" clId="{02BF54D5-B287-2944-ACAF-D49E0F4C2EAA}" dt="2023-06-01T08:57:48.108" v="970" actId="1038"/>
          <ac:cxnSpMkLst>
            <pc:docMk/>
            <pc:sldMk cId="3692290771" sldId="262"/>
            <ac:cxnSpMk id="122" creationId="{B647AC24-070A-70A3-8A8F-AB46C63D293D}"/>
          </ac:cxnSpMkLst>
        </pc:cxnChg>
      </pc:sldChg>
      <pc:sldChg chg="addSp delSp modSp mod">
        <pc:chgData name="八谷　一貴" userId="45bf9650-8f67-4450-95e3-b229be3968f7" providerId="ADAL" clId="{02BF54D5-B287-2944-ACAF-D49E0F4C2EAA}" dt="2023-06-01T08:51:50.716" v="808" actId="1076"/>
        <pc:sldMkLst>
          <pc:docMk/>
          <pc:sldMk cId="4059568831" sldId="266"/>
        </pc:sldMkLst>
        <pc:spChg chg="add mod">
          <ac:chgData name="八谷　一貴" userId="45bf9650-8f67-4450-95e3-b229be3968f7" providerId="ADAL" clId="{02BF54D5-B287-2944-ACAF-D49E0F4C2EAA}" dt="2023-05-22T06:24:48.621" v="1" actId="1076"/>
          <ac:spMkLst>
            <pc:docMk/>
            <pc:sldMk cId="4059568831" sldId="266"/>
            <ac:spMk id="3" creationId="{AEDF312A-B601-5D16-C006-4CDB1064D8BF}"/>
          </ac:spMkLst>
        </pc:spChg>
        <pc:spChg chg="add mod">
          <ac:chgData name="八谷　一貴" userId="45bf9650-8f67-4450-95e3-b229be3968f7" providerId="ADAL" clId="{02BF54D5-B287-2944-ACAF-D49E0F4C2EAA}" dt="2023-05-22T06:25:56.640" v="15" actId="1076"/>
          <ac:spMkLst>
            <pc:docMk/>
            <pc:sldMk cId="4059568831" sldId="266"/>
            <ac:spMk id="4" creationId="{725013D2-D326-C25D-BD63-1B507CB43B69}"/>
          </ac:spMkLst>
        </pc:spChg>
        <pc:spChg chg="add del mod">
          <ac:chgData name="八谷　一貴" userId="45bf9650-8f67-4450-95e3-b229be3968f7" providerId="ADAL" clId="{02BF54D5-B287-2944-ACAF-D49E0F4C2EAA}" dt="2023-05-30T04:26:37.603" v="66" actId="478"/>
          <ac:spMkLst>
            <pc:docMk/>
            <pc:sldMk cId="4059568831" sldId="266"/>
            <ac:spMk id="5" creationId="{361DCB91-DC88-48F8-09CC-FA5B2D9D4FFB}"/>
          </ac:spMkLst>
        </pc:spChg>
        <pc:spChg chg="add del mod">
          <ac:chgData name="八谷　一貴" userId="45bf9650-8f67-4450-95e3-b229be3968f7" providerId="ADAL" clId="{02BF54D5-B287-2944-ACAF-D49E0F4C2EAA}" dt="2023-06-01T08:31:27.577" v="642" actId="478"/>
          <ac:spMkLst>
            <pc:docMk/>
            <pc:sldMk cId="4059568831" sldId="266"/>
            <ac:spMk id="10" creationId="{4B872008-D4EC-166D-AA1F-7CEDACEFB32F}"/>
          </ac:spMkLst>
        </pc:spChg>
        <pc:spChg chg="add del mod">
          <ac:chgData name="八谷　一貴" userId="45bf9650-8f67-4450-95e3-b229be3968f7" providerId="ADAL" clId="{02BF54D5-B287-2944-ACAF-D49E0F4C2EAA}" dt="2023-06-01T08:31:27.577" v="642" actId="478"/>
          <ac:spMkLst>
            <pc:docMk/>
            <pc:sldMk cId="4059568831" sldId="266"/>
            <ac:spMk id="15" creationId="{679B3D0A-31EA-DD8A-0F31-22DD23044803}"/>
          </ac:spMkLst>
        </pc:spChg>
        <pc:spChg chg="add del mod">
          <ac:chgData name="八谷　一貴" userId="45bf9650-8f67-4450-95e3-b229be3968f7" providerId="ADAL" clId="{02BF54D5-B287-2944-ACAF-D49E0F4C2EAA}" dt="2023-05-22T06:25:09.791" v="7" actId="478"/>
          <ac:spMkLst>
            <pc:docMk/>
            <pc:sldMk cId="4059568831" sldId="266"/>
            <ac:spMk id="16" creationId="{C8112894-5CF8-8355-AE08-0DF5BC634676}"/>
          </ac:spMkLst>
        </pc:spChg>
        <pc:spChg chg="add del mod">
          <ac:chgData name="八谷　一貴" userId="45bf9650-8f67-4450-95e3-b229be3968f7" providerId="ADAL" clId="{02BF54D5-B287-2944-ACAF-D49E0F4C2EAA}" dt="2023-06-01T08:31:27.577" v="642" actId="478"/>
          <ac:spMkLst>
            <pc:docMk/>
            <pc:sldMk cId="4059568831" sldId="266"/>
            <ac:spMk id="17" creationId="{BE6E0B8A-AD57-1320-35AB-678E38E8ADCE}"/>
          </ac:spMkLst>
        </pc:spChg>
        <pc:spChg chg="add del mod">
          <ac:chgData name="八谷　一貴" userId="45bf9650-8f67-4450-95e3-b229be3968f7" providerId="ADAL" clId="{02BF54D5-B287-2944-ACAF-D49E0F4C2EAA}" dt="2023-06-01T08:31:27.577" v="642" actId="478"/>
          <ac:spMkLst>
            <pc:docMk/>
            <pc:sldMk cId="4059568831" sldId="266"/>
            <ac:spMk id="20" creationId="{6CDE1CA3-E62D-33F0-AD41-CA1FEE302E39}"/>
          </ac:spMkLst>
        </pc:spChg>
        <pc:spChg chg="add del mod">
          <ac:chgData name="八谷　一貴" userId="45bf9650-8f67-4450-95e3-b229be3968f7" providerId="ADAL" clId="{02BF54D5-B287-2944-ACAF-D49E0F4C2EAA}" dt="2023-06-01T08:31:27.577" v="642" actId="478"/>
          <ac:spMkLst>
            <pc:docMk/>
            <pc:sldMk cId="4059568831" sldId="266"/>
            <ac:spMk id="21" creationId="{5D4F5FED-54E3-BE8E-5078-5C103AA88C1B}"/>
          </ac:spMkLst>
        </pc:spChg>
        <pc:spChg chg="add del mod">
          <ac:chgData name="八谷　一貴" userId="45bf9650-8f67-4450-95e3-b229be3968f7" providerId="ADAL" clId="{02BF54D5-B287-2944-ACAF-D49E0F4C2EAA}" dt="2023-05-22T06:25:14.729" v="8" actId="478"/>
          <ac:spMkLst>
            <pc:docMk/>
            <pc:sldMk cId="4059568831" sldId="266"/>
            <ac:spMk id="21" creationId="{8A572136-CF58-06FF-2116-02EFADF12347}"/>
          </ac:spMkLst>
        </pc:spChg>
        <pc:spChg chg="mod">
          <ac:chgData name="八谷　一貴" userId="45bf9650-8f67-4450-95e3-b229be3968f7" providerId="ADAL" clId="{02BF54D5-B287-2944-ACAF-D49E0F4C2EAA}" dt="2023-05-22T06:34:43.130" v="31" actId="20577"/>
          <ac:spMkLst>
            <pc:docMk/>
            <pc:sldMk cId="4059568831" sldId="266"/>
            <ac:spMk id="22" creationId="{71956826-78B5-F0A9-E339-739035AFDF76}"/>
          </ac:spMkLst>
        </pc:spChg>
        <pc:spChg chg="add del mod">
          <ac:chgData name="八谷　一貴" userId="45bf9650-8f67-4450-95e3-b229be3968f7" providerId="ADAL" clId="{02BF54D5-B287-2944-ACAF-D49E0F4C2EAA}" dt="2023-05-30T04:26:54.226" v="70" actId="478"/>
          <ac:spMkLst>
            <pc:docMk/>
            <pc:sldMk cId="4059568831" sldId="266"/>
            <ac:spMk id="40" creationId="{9779A717-9DAA-0B5A-3C8D-204745BE5985}"/>
          </ac:spMkLst>
        </pc:spChg>
        <pc:spChg chg="add del mod">
          <ac:chgData name="八谷　一貴" userId="45bf9650-8f67-4450-95e3-b229be3968f7" providerId="ADAL" clId="{02BF54D5-B287-2944-ACAF-D49E0F4C2EAA}" dt="2023-05-22T06:26:05.861" v="18"/>
          <ac:spMkLst>
            <pc:docMk/>
            <pc:sldMk cId="4059568831" sldId="266"/>
            <ac:spMk id="42" creationId="{0E33D0B6-DB9D-8ADA-78D9-A4EC8EB6AD70}"/>
          </ac:spMkLst>
        </pc:spChg>
        <pc:spChg chg="add mod">
          <ac:chgData name="八谷　一貴" userId="45bf9650-8f67-4450-95e3-b229be3968f7" providerId="ADAL" clId="{02BF54D5-B287-2944-ACAF-D49E0F4C2EAA}" dt="2023-06-01T08:50:43.276" v="763" actId="1076"/>
          <ac:spMkLst>
            <pc:docMk/>
            <pc:sldMk cId="4059568831" sldId="266"/>
            <ac:spMk id="43" creationId="{211928B8-1B02-14FE-059A-7ECA62781AB4}"/>
          </ac:spMkLst>
        </pc:spChg>
        <pc:spChg chg="del">
          <ac:chgData name="八谷　一貴" userId="45bf9650-8f67-4450-95e3-b229be3968f7" providerId="ADAL" clId="{02BF54D5-B287-2944-ACAF-D49E0F4C2EAA}" dt="2023-06-01T08:31:23.023" v="640" actId="478"/>
          <ac:spMkLst>
            <pc:docMk/>
            <pc:sldMk cId="4059568831" sldId="266"/>
            <ac:spMk id="45" creationId="{C7028530-EED9-13E5-15D6-32ED02035259}"/>
          </ac:spMkLst>
        </pc:spChg>
        <pc:spChg chg="del">
          <ac:chgData name="八谷　一貴" userId="45bf9650-8f67-4450-95e3-b229be3968f7" providerId="ADAL" clId="{02BF54D5-B287-2944-ACAF-D49E0F4C2EAA}" dt="2023-06-01T08:31:23.023" v="640" actId="478"/>
          <ac:spMkLst>
            <pc:docMk/>
            <pc:sldMk cId="4059568831" sldId="266"/>
            <ac:spMk id="46" creationId="{5C2B9017-22EE-1425-F840-7E1E9199AC26}"/>
          </ac:spMkLst>
        </pc:spChg>
        <pc:spChg chg="del">
          <ac:chgData name="八谷　一貴" userId="45bf9650-8f67-4450-95e3-b229be3968f7" providerId="ADAL" clId="{02BF54D5-B287-2944-ACAF-D49E0F4C2EAA}" dt="2023-06-01T08:31:23.023" v="640" actId="478"/>
          <ac:spMkLst>
            <pc:docMk/>
            <pc:sldMk cId="4059568831" sldId="266"/>
            <ac:spMk id="47" creationId="{7245709D-FF01-8117-3F1B-6E9DA9AF5EA9}"/>
          </ac:spMkLst>
        </pc:spChg>
        <pc:spChg chg="del">
          <ac:chgData name="八谷　一貴" userId="45bf9650-8f67-4450-95e3-b229be3968f7" providerId="ADAL" clId="{02BF54D5-B287-2944-ACAF-D49E0F4C2EAA}" dt="2023-06-01T08:31:23.023" v="640" actId="478"/>
          <ac:spMkLst>
            <pc:docMk/>
            <pc:sldMk cId="4059568831" sldId="266"/>
            <ac:spMk id="48" creationId="{BF6DD082-3651-B1A2-726F-FCA9D6BAF06D}"/>
          </ac:spMkLst>
        </pc:spChg>
        <pc:spChg chg="del">
          <ac:chgData name="八谷　一貴" userId="45bf9650-8f67-4450-95e3-b229be3968f7" providerId="ADAL" clId="{02BF54D5-B287-2944-ACAF-D49E0F4C2EAA}" dt="2023-06-01T08:31:23.023" v="640" actId="478"/>
          <ac:spMkLst>
            <pc:docMk/>
            <pc:sldMk cId="4059568831" sldId="266"/>
            <ac:spMk id="49" creationId="{233EF77F-58B0-0C9A-CF2C-7EFB01DD5A1F}"/>
          </ac:spMkLst>
        </pc:spChg>
        <pc:spChg chg="del">
          <ac:chgData name="八谷　一貴" userId="45bf9650-8f67-4450-95e3-b229be3968f7" providerId="ADAL" clId="{02BF54D5-B287-2944-ACAF-D49E0F4C2EAA}" dt="2023-06-01T08:31:23.023" v="640" actId="478"/>
          <ac:spMkLst>
            <pc:docMk/>
            <pc:sldMk cId="4059568831" sldId="266"/>
            <ac:spMk id="50" creationId="{982ABCBA-4C38-550D-4BB5-AE51C88EE125}"/>
          </ac:spMkLst>
        </pc:spChg>
        <pc:spChg chg="del">
          <ac:chgData name="八谷　一貴" userId="45bf9650-8f67-4450-95e3-b229be3968f7" providerId="ADAL" clId="{02BF54D5-B287-2944-ACAF-D49E0F4C2EAA}" dt="2023-06-01T08:31:23.023" v="640" actId="478"/>
          <ac:spMkLst>
            <pc:docMk/>
            <pc:sldMk cId="4059568831" sldId="266"/>
            <ac:spMk id="51" creationId="{C5635B2F-2BE5-7C75-EAB9-3128575F941F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53" creationId="{93A7B4BF-3296-C937-BE14-7F789C8B8876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54" creationId="{84F1F8F8-0C21-BFC9-FC73-0E449616C27F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55" creationId="{2FB7FEFC-99E2-00FB-882D-0792A674D7F1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56" creationId="{9BFCD0F5-2B23-2101-9ED7-EC21390EDA9C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57" creationId="{E8B04F1F-F939-0FB7-371C-B845D11B7533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58" creationId="{28C437E7-6DA4-892D-7E85-D5ABD2E04DDB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59" creationId="{C8394F99-0B2F-A96F-0ECF-D5F458D54B84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61" creationId="{6126966B-4675-0CA0-B09C-A2EB11D6B080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62" creationId="{6E1ABA7C-0775-160F-89F3-8BFB81828B0C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63" creationId="{72C1EAAD-D671-7402-EE4F-491663D9FC88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28" creationId="{50DBABC3-A8E0-3DBC-A597-B5DA95B50B46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29" creationId="{4C8A763C-9DAA-B1A7-4EA6-6456674447E9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0" creationId="{378BB685-ED56-746E-A56B-0B17194BD23C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1" creationId="{F3BAD239-EE29-4326-5BC7-5D183BB4AC3B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2" creationId="{A2145AE4-3E65-8664-C400-D558A0C5473F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3" creationId="{E81492D5-24E2-B119-6AD6-FD588DB040F0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4" creationId="{C1941382-ED4E-5C4A-5FA0-9871CA9AED21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5" creationId="{6B078593-426A-A775-3FFD-219FA36D8DA8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6" creationId="{E08E5FB3-2190-B676-C31D-CEED86E8C076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7" creationId="{5F389AE6-341A-322A-6616-35E205E20B94}"/>
          </ac:spMkLst>
        </pc:spChg>
        <pc:spChg chg="del">
          <ac:chgData name="八谷　一貴" userId="45bf9650-8f67-4450-95e3-b229be3968f7" providerId="ADAL" clId="{02BF54D5-B287-2944-ACAF-D49E0F4C2EAA}" dt="2023-06-01T08:31:25.138" v="641" actId="478"/>
          <ac:spMkLst>
            <pc:docMk/>
            <pc:sldMk cId="4059568831" sldId="266"/>
            <ac:spMk id="138" creationId="{FDB7F0E9-E94E-C1C5-79A2-C2A9704A7E64}"/>
          </ac:spMkLst>
        </pc:spChg>
        <pc:spChg chg="mod">
          <ac:chgData name="八谷　一貴" userId="45bf9650-8f67-4450-95e3-b229be3968f7" providerId="ADAL" clId="{02BF54D5-B287-2944-ACAF-D49E0F4C2EAA}" dt="2023-06-01T08:50:55.931" v="802" actId="1035"/>
          <ac:spMkLst>
            <pc:docMk/>
            <pc:sldMk cId="4059568831" sldId="266"/>
            <ac:spMk id="139" creationId="{51B4231E-E44F-E85D-0083-5FE59C071617}"/>
          </ac:spMkLst>
        </pc:spChg>
        <pc:spChg chg="mod">
          <ac:chgData name="八谷　一貴" userId="45bf9650-8f67-4450-95e3-b229be3968f7" providerId="ADAL" clId="{02BF54D5-B287-2944-ACAF-D49E0F4C2EAA}" dt="2023-06-01T08:50:55.931" v="802" actId="1035"/>
          <ac:spMkLst>
            <pc:docMk/>
            <pc:sldMk cId="4059568831" sldId="266"/>
            <ac:spMk id="148" creationId="{AD158F43-C48D-8575-683A-A37005DCD1E2}"/>
          </ac:spMkLst>
        </pc:spChg>
        <pc:spChg chg="mod">
          <ac:chgData name="八谷　一貴" userId="45bf9650-8f67-4450-95e3-b229be3968f7" providerId="ADAL" clId="{02BF54D5-B287-2944-ACAF-D49E0F4C2EAA}" dt="2023-06-01T08:50:55.931" v="802" actId="1035"/>
          <ac:spMkLst>
            <pc:docMk/>
            <pc:sldMk cId="4059568831" sldId="266"/>
            <ac:spMk id="149" creationId="{B203D9B4-821D-C360-7F8B-C64A3C3C343B}"/>
          </ac:spMkLst>
        </pc:spChg>
        <pc:spChg chg="mod">
          <ac:chgData name="八谷　一貴" userId="45bf9650-8f67-4450-95e3-b229be3968f7" providerId="ADAL" clId="{02BF54D5-B287-2944-ACAF-D49E0F4C2EAA}" dt="2023-06-01T08:50:55.931" v="802" actId="1035"/>
          <ac:spMkLst>
            <pc:docMk/>
            <pc:sldMk cId="4059568831" sldId="266"/>
            <ac:spMk id="151" creationId="{2EA4CDD2-3CD4-3B3B-5E56-4A42AE22E37D}"/>
          </ac:spMkLst>
        </pc:spChg>
        <pc:spChg chg="mod">
          <ac:chgData name="八谷　一貴" userId="45bf9650-8f67-4450-95e3-b229be3968f7" providerId="ADAL" clId="{02BF54D5-B287-2944-ACAF-D49E0F4C2EAA}" dt="2023-06-01T08:50:55.931" v="802" actId="1035"/>
          <ac:spMkLst>
            <pc:docMk/>
            <pc:sldMk cId="4059568831" sldId="266"/>
            <ac:spMk id="152" creationId="{63141F13-BD95-C9BB-97BD-1CB36BD523E6}"/>
          </ac:spMkLst>
        </pc:spChg>
        <pc:spChg chg="mod">
          <ac:chgData name="八谷　一貴" userId="45bf9650-8f67-4450-95e3-b229be3968f7" providerId="ADAL" clId="{02BF54D5-B287-2944-ACAF-D49E0F4C2EAA}" dt="2023-06-01T08:50:55.931" v="802" actId="1035"/>
          <ac:spMkLst>
            <pc:docMk/>
            <pc:sldMk cId="4059568831" sldId="266"/>
            <ac:spMk id="155" creationId="{B409E92D-8EE7-7591-6F37-7E818A513DDE}"/>
          </ac:spMkLst>
        </pc:spChg>
        <pc:spChg chg="mod">
          <ac:chgData name="八谷　一貴" userId="45bf9650-8f67-4450-95e3-b229be3968f7" providerId="ADAL" clId="{02BF54D5-B287-2944-ACAF-D49E0F4C2EAA}" dt="2023-06-01T08:50:55.931" v="802" actId="1035"/>
          <ac:spMkLst>
            <pc:docMk/>
            <pc:sldMk cId="4059568831" sldId="266"/>
            <ac:spMk id="156" creationId="{3AFF7AC8-30D0-A305-5EBB-B55FBA3CB918}"/>
          </ac:spMkLst>
        </pc:spChg>
        <pc:graphicFrameChg chg="del">
          <ac:chgData name="八谷　一貴" userId="45bf9650-8f67-4450-95e3-b229be3968f7" providerId="ADAL" clId="{02BF54D5-B287-2944-ACAF-D49E0F4C2EAA}" dt="2023-06-01T08:31:33.140" v="644" actId="478"/>
          <ac:graphicFrameMkLst>
            <pc:docMk/>
            <pc:sldMk cId="4059568831" sldId="266"/>
            <ac:graphicFrameMk id="8" creationId="{C1320254-7856-F346-8485-3BE0D189630B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31:36.125" v="646" actId="478"/>
          <ac:graphicFrameMkLst>
            <pc:docMk/>
            <pc:sldMk cId="4059568831" sldId="266"/>
            <ac:graphicFrameMk id="12" creationId="{29B84305-3EC1-7B42-BFFA-528A0E412C03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31:38.261" v="647" actId="478"/>
          <ac:graphicFrameMkLst>
            <pc:docMk/>
            <pc:sldMk cId="4059568831" sldId="266"/>
            <ac:graphicFrameMk id="14" creationId="{9EF8DB2A-DE2A-074C-8572-E1D75CAF587D}"/>
          </ac:graphicFrameMkLst>
        </pc:graphicFrameChg>
        <pc:graphicFrameChg chg="add del mod">
          <ac:chgData name="八谷　一貴" userId="45bf9650-8f67-4450-95e3-b229be3968f7" providerId="ADAL" clId="{02BF54D5-B287-2944-ACAF-D49E0F4C2EAA}" dt="2023-06-01T08:31:30.606" v="643" actId="478"/>
          <ac:graphicFrameMkLst>
            <pc:docMk/>
            <pc:sldMk cId="4059568831" sldId="266"/>
            <ac:graphicFrameMk id="16" creationId="{E9367389-080E-0CE6-0026-76CB1A1EEE56}"/>
          </ac:graphicFrameMkLst>
        </pc:graphicFrameChg>
        <pc:graphicFrameChg chg="del">
          <ac:chgData name="八谷　一貴" userId="45bf9650-8f67-4450-95e3-b229be3968f7" providerId="ADAL" clId="{02BF54D5-B287-2944-ACAF-D49E0F4C2EAA}" dt="2023-06-01T08:31:34.566" v="645" actId="478"/>
          <ac:graphicFrameMkLst>
            <pc:docMk/>
            <pc:sldMk cId="4059568831" sldId="266"/>
            <ac:graphicFrameMk id="41" creationId="{C0895A71-2D8F-46E6-82BC-6B1AE8142DD8}"/>
          </ac:graphicFrameMkLst>
        </pc:graphicFrameChg>
        <pc:picChg chg="add mod">
          <ac:chgData name="八谷　一貴" userId="45bf9650-8f67-4450-95e3-b229be3968f7" providerId="ADAL" clId="{02BF54D5-B287-2944-ACAF-D49E0F4C2EAA}" dt="2023-06-01T08:50:55.931" v="802" actId="1035"/>
          <ac:picMkLst>
            <pc:docMk/>
            <pc:sldMk cId="4059568831" sldId="266"/>
            <ac:picMk id="40" creationId="{5C053B94-85D9-3513-E2B1-CFB9767B4DB0}"/>
          </ac:picMkLst>
        </pc:picChg>
        <pc:picChg chg="add mod">
          <ac:chgData name="八谷　一貴" userId="45bf9650-8f67-4450-95e3-b229be3968f7" providerId="ADAL" clId="{02BF54D5-B287-2944-ACAF-D49E0F4C2EAA}" dt="2023-06-01T08:50:55.931" v="802" actId="1035"/>
          <ac:picMkLst>
            <pc:docMk/>
            <pc:sldMk cId="4059568831" sldId="266"/>
            <ac:picMk id="44" creationId="{6A45E33B-0B30-8995-4DA8-E746ED11AA97}"/>
          </ac:picMkLst>
        </pc:picChg>
        <pc:picChg chg="add mod">
          <ac:chgData name="八谷　一貴" userId="45bf9650-8f67-4450-95e3-b229be3968f7" providerId="ADAL" clId="{02BF54D5-B287-2944-ACAF-D49E0F4C2EAA}" dt="2023-06-01T08:50:55.931" v="802" actId="1035"/>
          <ac:picMkLst>
            <pc:docMk/>
            <pc:sldMk cId="4059568831" sldId="266"/>
            <ac:picMk id="60" creationId="{C0A9DD97-893E-0354-DF05-400FC2705CCB}"/>
          </ac:picMkLst>
        </pc:picChg>
        <pc:picChg chg="add mod">
          <ac:chgData name="八谷　一貴" userId="45bf9650-8f67-4450-95e3-b229be3968f7" providerId="ADAL" clId="{02BF54D5-B287-2944-ACAF-D49E0F4C2EAA}" dt="2023-06-01T08:50:55.931" v="802" actId="1035"/>
          <ac:picMkLst>
            <pc:docMk/>
            <pc:sldMk cId="4059568831" sldId="266"/>
            <ac:picMk id="141" creationId="{8635EBF7-9094-7498-FC0B-CC39D24E09E6}"/>
          </ac:picMkLst>
        </pc:picChg>
        <pc:picChg chg="add del mod">
          <ac:chgData name="八谷　一貴" userId="45bf9650-8f67-4450-95e3-b229be3968f7" providerId="ADAL" clId="{02BF54D5-B287-2944-ACAF-D49E0F4C2EAA}" dt="2023-06-01T08:51:20.197" v="804" actId="478"/>
          <ac:picMkLst>
            <pc:docMk/>
            <pc:sldMk cId="4059568831" sldId="266"/>
            <ac:picMk id="143" creationId="{065FC977-3C9C-8ADB-0A97-2E9A1CEB476D}"/>
          </ac:picMkLst>
        </pc:picChg>
        <pc:picChg chg="add mod">
          <ac:chgData name="八谷　一貴" userId="45bf9650-8f67-4450-95e3-b229be3968f7" providerId="ADAL" clId="{02BF54D5-B287-2944-ACAF-D49E0F4C2EAA}" dt="2023-06-01T08:51:50.716" v="808" actId="1076"/>
          <ac:picMkLst>
            <pc:docMk/>
            <pc:sldMk cId="4059568831" sldId="266"/>
            <ac:picMk id="145" creationId="{1686C45D-BED2-60A4-2FAB-3AD52833061C}"/>
          </ac:picMkLst>
        </pc:picChg>
      </pc:sldChg>
      <pc:sldChg chg="addSp delSp modSp mod">
        <pc:chgData name="八谷　一貴" userId="45bf9650-8f67-4450-95e3-b229be3968f7" providerId="ADAL" clId="{02BF54D5-B287-2944-ACAF-D49E0F4C2EAA}" dt="2023-06-01T09:01:28.625" v="1128" actId="1076"/>
        <pc:sldMkLst>
          <pc:docMk/>
          <pc:sldMk cId="1500668367" sldId="267"/>
        </pc:sldMkLst>
        <pc:spChg chg="del">
          <ac:chgData name="八谷　一貴" userId="45bf9650-8f67-4450-95e3-b229be3968f7" providerId="ADAL" clId="{02BF54D5-B287-2944-ACAF-D49E0F4C2EAA}" dt="2023-06-01T09:01:15.201" v="1126" actId="478"/>
          <ac:spMkLst>
            <pc:docMk/>
            <pc:sldMk cId="1500668367" sldId="267"/>
            <ac:spMk id="16" creationId="{3BD675BC-A856-BC1B-7064-2F4F7D0A34FD}"/>
          </ac:spMkLst>
        </pc:spChg>
        <pc:spChg chg="del">
          <ac:chgData name="八谷　一貴" userId="45bf9650-8f67-4450-95e3-b229be3968f7" providerId="ADAL" clId="{02BF54D5-B287-2944-ACAF-D49E0F4C2EAA}" dt="2023-06-01T09:01:15.201" v="1126" actId="478"/>
          <ac:spMkLst>
            <pc:docMk/>
            <pc:sldMk cId="1500668367" sldId="267"/>
            <ac:spMk id="18" creationId="{E90DBAD3-A780-4AE5-CD09-51D76214F8BB}"/>
          </ac:spMkLst>
        </pc:spChg>
        <pc:spChg chg="mod">
          <ac:chgData name="八谷　一貴" userId="45bf9650-8f67-4450-95e3-b229be3968f7" providerId="ADAL" clId="{02BF54D5-B287-2944-ACAF-D49E0F4C2EAA}" dt="2023-05-22T06:34:47.744" v="33" actId="20577"/>
          <ac:spMkLst>
            <pc:docMk/>
            <pc:sldMk cId="1500668367" sldId="267"/>
            <ac:spMk id="23" creationId="{956DCB90-1F9D-DF52-D603-277CA0C403B1}"/>
          </ac:spMkLst>
        </pc:spChg>
        <pc:spChg chg="mod">
          <ac:chgData name="八谷　一貴" userId="45bf9650-8f67-4450-95e3-b229be3968f7" providerId="ADAL" clId="{02BF54D5-B287-2944-ACAF-D49E0F4C2EAA}" dt="2023-05-25T05:26:31.299" v="57" actId="20577"/>
          <ac:spMkLst>
            <pc:docMk/>
            <pc:sldMk cId="1500668367" sldId="267"/>
            <ac:spMk id="27" creationId="{23E992C6-4A27-426B-5B17-A2A67EEF765D}"/>
          </ac:spMkLst>
        </pc:spChg>
        <pc:graphicFrameChg chg="del">
          <ac:chgData name="八谷　一貴" userId="45bf9650-8f67-4450-95e3-b229be3968f7" providerId="ADAL" clId="{02BF54D5-B287-2944-ACAF-D49E0F4C2EAA}" dt="2023-06-01T09:01:12.033" v="1125" actId="478"/>
          <ac:graphicFrameMkLst>
            <pc:docMk/>
            <pc:sldMk cId="1500668367" sldId="267"/>
            <ac:graphicFrameMk id="21" creationId="{E1C30BA3-EBF0-4EC7-CDDE-FB788FF7DE42}"/>
          </ac:graphicFrameMkLst>
        </pc:graphicFrameChg>
        <pc:picChg chg="add mod">
          <ac:chgData name="八谷　一貴" userId="45bf9650-8f67-4450-95e3-b229be3968f7" providerId="ADAL" clId="{02BF54D5-B287-2944-ACAF-D49E0F4C2EAA}" dt="2023-06-01T09:01:28.625" v="1128" actId="1076"/>
          <ac:picMkLst>
            <pc:docMk/>
            <pc:sldMk cId="1500668367" sldId="267"/>
            <ac:picMk id="12" creationId="{86346C39-8939-0CA9-6DEC-3C8A86B2F30F}"/>
          </ac:picMkLst>
        </pc:picChg>
      </pc:sldChg>
      <pc:sldChg chg="delSp del mod">
        <pc:chgData name="八谷　一貴" userId="45bf9650-8f67-4450-95e3-b229be3968f7" providerId="ADAL" clId="{02BF54D5-B287-2944-ACAF-D49E0F4C2EAA}" dt="2023-05-22T06:34:34.388" v="29" actId="2696"/>
        <pc:sldMkLst>
          <pc:docMk/>
          <pc:sldMk cId="2722948482" sldId="268"/>
        </pc:sldMkLst>
        <pc:spChg chg="del">
          <ac:chgData name="八谷　一貴" userId="45bf9650-8f67-4450-95e3-b229be3968f7" providerId="ADAL" clId="{02BF54D5-B287-2944-ACAF-D49E0F4C2EAA}" dt="2023-05-22T06:34:09.061" v="25" actId="478"/>
          <ac:spMkLst>
            <pc:docMk/>
            <pc:sldMk cId="2722948482" sldId="268"/>
            <ac:spMk id="14" creationId="{EAA8A634-8E99-4C9A-07F5-7D498BA540AB}"/>
          </ac:spMkLst>
        </pc:spChg>
        <pc:spChg chg="del">
          <ac:chgData name="八谷　一貴" userId="45bf9650-8f67-4450-95e3-b229be3968f7" providerId="ADAL" clId="{02BF54D5-B287-2944-ACAF-D49E0F4C2EAA}" dt="2023-05-22T06:34:07.727" v="24" actId="21"/>
          <ac:spMkLst>
            <pc:docMk/>
            <pc:sldMk cId="2722948482" sldId="268"/>
            <ac:spMk id="37" creationId="{961C8CD7-DDA9-EE0A-336F-4F8A6A1DED40}"/>
          </ac:spMkLst>
        </pc:spChg>
        <pc:spChg chg="del">
          <ac:chgData name="八谷　一貴" userId="45bf9650-8f67-4450-95e3-b229be3968f7" providerId="ADAL" clId="{02BF54D5-B287-2944-ACAF-D49E0F4C2EAA}" dt="2023-05-22T06:34:07.727" v="24" actId="21"/>
          <ac:spMkLst>
            <pc:docMk/>
            <pc:sldMk cId="2722948482" sldId="268"/>
            <ac:spMk id="38" creationId="{8D33715F-9F49-8176-9038-DB613C6874D7}"/>
          </ac:spMkLst>
        </pc:spChg>
        <pc:spChg chg="del">
          <ac:chgData name="八谷　一貴" userId="45bf9650-8f67-4450-95e3-b229be3968f7" providerId="ADAL" clId="{02BF54D5-B287-2944-ACAF-D49E0F4C2EAA}" dt="2023-05-22T06:34:07.727" v="24" actId="21"/>
          <ac:spMkLst>
            <pc:docMk/>
            <pc:sldMk cId="2722948482" sldId="268"/>
            <ac:spMk id="40" creationId="{EE222E86-A85D-AF3D-BED3-C6C3BC805D18}"/>
          </ac:spMkLst>
        </pc:spChg>
        <pc:spChg chg="del">
          <ac:chgData name="八谷　一貴" userId="45bf9650-8f67-4450-95e3-b229be3968f7" providerId="ADAL" clId="{02BF54D5-B287-2944-ACAF-D49E0F4C2EAA}" dt="2023-05-22T06:34:07.727" v="24" actId="21"/>
          <ac:spMkLst>
            <pc:docMk/>
            <pc:sldMk cId="2722948482" sldId="268"/>
            <ac:spMk id="41" creationId="{F0A5E2A5-5BD9-E323-56FA-4F4F2EA09054}"/>
          </ac:spMkLst>
        </pc:spChg>
        <pc:picChg chg="del">
          <ac:chgData name="八谷　一貴" userId="45bf9650-8f67-4450-95e3-b229be3968f7" providerId="ADAL" clId="{02BF54D5-B287-2944-ACAF-D49E0F4C2EAA}" dt="2023-05-22T06:34:07.727" v="24" actId="21"/>
          <ac:picMkLst>
            <pc:docMk/>
            <pc:sldMk cId="2722948482" sldId="268"/>
            <ac:picMk id="39" creationId="{7BF53783-D395-461D-90E5-77C9EA3916E1}"/>
          </ac:picMkLst>
        </pc:picChg>
        <pc:picChg chg="del">
          <ac:chgData name="八谷　一貴" userId="45bf9650-8f67-4450-95e3-b229be3968f7" providerId="ADAL" clId="{02BF54D5-B287-2944-ACAF-D49E0F4C2EAA}" dt="2023-05-22T06:34:07.727" v="24" actId="21"/>
          <ac:picMkLst>
            <pc:docMk/>
            <pc:sldMk cId="2722948482" sldId="268"/>
            <ac:picMk id="42" creationId="{3E7008E8-B735-C465-5668-5F9C6901AF19}"/>
          </ac:picMkLst>
        </pc:picChg>
      </pc:sldChg>
    </pc:docChg>
  </pc:docChgLst>
  <pc:docChgLst>
    <pc:chgData name="八谷　一貴" userId="45bf9650-8f67-4450-95e3-b229be3968f7" providerId="ADAL" clId="{4D1CCD7D-D259-9948-B22D-F3AAC7501EB5}"/>
    <pc:docChg chg="undo redo custSel addSld delSld modSld">
      <pc:chgData name="八谷　一貴" userId="45bf9650-8f67-4450-95e3-b229be3968f7" providerId="ADAL" clId="{4D1CCD7D-D259-9948-B22D-F3AAC7501EB5}" dt="2023-05-02T11:32:38.432" v="3323" actId="1037"/>
      <pc:docMkLst>
        <pc:docMk/>
      </pc:docMkLst>
      <pc:sldChg chg="addSp delSp modSp mod">
        <pc:chgData name="八谷　一貴" userId="45bf9650-8f67-4450-95e3-b229be3968f7" providerId="ADAL" clId="{4D1CCD7D-D259-9948-B22D-F3AAC7501EB5}" dt="2023-05-02T11:32:38.432" v="3323" actId="1037"/>
        <pc:sldMkLst>
          <pc:docMk/>
          <pc:sldMk cId="850973169" sldId="256"/>
        </pc:sldMkLst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" creationId="{EEDC0122-96D7-3A07-D299-B9A39B1DB534}"/>
          </ac:spMkLst>
        </pc:spChg>
        <pc:spChg chg="add mod">
          <ac:chgData name="八谷　一貴" userId="45bf9650-8f67-4450-95e3-b229be3968f7" providerId="ADAL" clId="{4D1CCD7D-D259-9948-B22D-F3AAC7501EB5}" dt="2023-05-02T11:18:18.117" v="3018" actId="1076"/>
          <ac:spMkLst>
            <pc:docMk/>
            <pc:sldMk cId="850973169" sldId="256"/>
            <ac:spMk id="3" creationId="{EDF306A5-8622-5A5F-1006-793450009A2C}"/>
          </ac:spMkLst>
        </pc:spChg>
        <pc:spChg chg="del">
          <ac:chgData name="八谷　一貴" userId="45bf9650-8f67-4450-95e3-b229be3968f7" providerId="ADAL" clId="{4D1CCD7D-D259-9948-B22D-F3AAC7501EB5}" dt="2023-04-27T00:03:57.708" v="2533" actId="478"/>
          <ac:spMkLst>
            <pc:docMk/>
            <pc:sldMk cId="850973169" sldId="256"/>
            <ac:spMk id="4" creationId="{589EC61B-6ACC-CF4E-6588-CB02F20887DF}"/>
          </ac:spMkLst>
        </pc:spChg>
        <pc:spChg chg="add del mod">
          <ac:chgData name="八谷　一貴" userId="45bf9650-8f67-4450-95e3-b229be3968f7" providerId="ADAL" clId="{4D1CCD7D-D259-9948-B22D-F3AAC7501EB5}" dt="2023-05-02T11:17:41.504" v="3007" actId="478"/>
          <ac:spMkLst>
            <pc:docMk/>
            <pc:sldMk cId="850973169" sldId="256"/>
            <ac:spMk id="4" creationId="{9BC44590-CA4E-62B9-0CF1-F9112A40CB58}"/>
          </ac:spMkLst>
        </pc:spChg>
        <pc:spChg chg="add del 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6" creationId="{9562CC7E-5008-6741-DCB5-AFA1D50230AA}"/>
          </ac:spMkLst>
        </pc:spChg>
        <pc:spChg chg="add del 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7" creationId="{8DEF5F3A-E9FD-C018-658E-F07F38EB4EB6}"/>
          </ac:spMkLst>
        </pc:spChg>
        <pc:spChg chg="add mod">
          <ac:chgData name="八谷　一貴" userId="45bf9650-8f67-4450-95e3-b229be3968f7" providerId="ADAL" clId="{4D1CCD7D-D259-9948-B22D-F3AAC7501EB5}" dt="2023-05-02T11:32:38.432" v="3323" actId="1037"/>
          <ac:spMkLst>
            <pc:docMk/>
            <pc:sldMk cId="850973169" sldId="256"/>
            <ac:spMk id="10" creationId="{062237F5-7AF2-E61A-33BE-5E1BFC9E45FE}"/>
          </ac:spMkLst>
        </pc:spChg>
        <pc:spChg chg="add del 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3" creationId="{9F2D0C26-32C3-31A4-210E-5BECA7065DBA}"/>
          </ac:spMkLst>
        </pc:spChg>
        <pc:spChg chg="add del 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4" creationId="{D364FE9C-6279-6010-33FA-3371C7868201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6" creationId="{4FD39DCE-4D1C-36CD-23B1-3C1909798B96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" creationId="{119243E8-56CC-F97D-CAD7-E82E7E905B57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8" creationId="{E3F28FB3-5BA4-7832-222B-EDFD6F3580F3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9" creationId="{FA73FDB5-F52E-AF4E-7492-006970344F46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0" creationId="{EB0A0484-DA3C-B105-7FCB-A72C865EA757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1" creationId="{37D68866-AC8B-C8A5-D92A-9AB1EEE5C8B3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2" creationId="{0D92E716-1EEB-08C5-0B65-AC7FD3AFCF99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3" creationId="{CF81E65D-8606-6AF6-CF5C-09932561A5C8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4" creationId="{D738241F-1E93-E0D6-CDB9-93AE90156635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5" creationId="{9FB3FBD4-A2B3-5ACD-8C7A-9EDEBCE4D3BD}"/>
          </ac:spMkLst>
        </pc:spChg>
        <pc:spChg chg="mod">
          <ac:chgData name="八谷　一貴" userId="45bf9650-8f67-4450-95e3-b229be3968f7" providerId="ADAL" clId="{4D1CCD7D-D259-9948-B22D-F3AAC7501EB5}" dt="2023-04-27T00:09:57.569" v="2597" actId="20577"/>
          <ac:spMkLst>
            <pc:docMk/>
            <pc:sldMk cId="850973169" sldId="256"/>
            <ac:spMk id="26" creationId="{287C0C61-B262-9B5C-0B67-20974BA62AC1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7" creationId="{8BDA58E2-BB28-EB66-850F-403B80E2B0F2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8" creationId="{C3FD2AF9-886B-EB8E-6D24-92290DCAD979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29" creationId="{EB419CE3-B9BF-ECB5-3B6F-C87A9DA072C2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0" creationId="{98042966-B75C-5044-A043-77F070CB2EC4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1" creationId="{85E4686A-234A-1177-1E8B-E53E613E1B75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2" creationId="{44087872-CA83-BFE6-23D6-DFAB28C1A438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3" creationId="{571F2C2F-7010-0BEB-7747-CF97ADA31B1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4" creationId="{164DBFB2-8C5B-A252-B5B0-F2CC7B787472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5" creationId="{A83892BA-8FE9-4B20-4D6A-46BDC14D7DAC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6" creationId="{D506EDA5-6CDE-6465-BD56-99C83AE24BD0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7" creationId="{C5031BFB-3930-4FA8-9C71-702E586B7F16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38" creationId="{05708B48-33A2-8617-F1CB-2FB0C4766828}"/>
          </ac:spMkLst>
        </pc:spChg>
        <pc:spChg chg="mod">
          <ac:chgData name="八谷　一貴" userId="45bf9650-8f67-4450-95e3-b229be3968f7" providerId="ADAL" clId="{4D1CCD7D-D259-9948-B22D-F3AAC7501EB5}" dt="2023-04-27T00:10:08.457" v="2603" actId="20577"/>
          <ac:spMkLst>
            <pc:docMk/>
            <pc:sldMk cId="850973169" sldId="256"/>
            <ac:spMk id="39" creationId="{6E757D24-1946-F260-1A31-7A1E18B4D0DC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0" creationId="{085CB4AF-665B-4F1B-6E69-8573D95DB89B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1" creationId="{04010882-BC74-554E-58E6-9C9E72C8D8CC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2" creationId="{3E2378D5-62A4-76EF-4B95-CCD199816FF5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3" creationId="{FF944A90-EE06-0B7B-3B86-1A51953FEAE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4" creationId="{6FE308AF-90AB-DEBA-DE8E-CB775319D08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5" creationId="{59D0F318-1120-3CC7-6746-F3BB9BEEFFD5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7" creationId="{3E887566-648B-10C1-3808-0CEA7421D0A9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8" creationId="{AC0ABFC5-6679-3350-8132-A706B24BBBDF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49" creationId="{FF476A71-8F54-8A8D-C095-86D439B215BD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0" creationId="{5D80DF76-946C-11CB-D1C8-D15C3AE1062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1" creationId="{F9D26DC2-5129-206D-85E9-21DAC91F7962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2" creationId="{7024C145-DB6D-A283-83A6-E316976F7CE8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3" creationId="{18E0A0FD-630D-F195-1917-625A83D537BC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4" creationId="{3B71A1F8-CCCD-5291-5205-B67DD92259FD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5" creationId="{D1A0E846-7B09-1E36-C377-AA32669A402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6" creationId="{090A5EE9-4B6A-4949-B7BD-7D9FF89EF9DD}"/>
          </ac:spMkLst>
        </pc:spChg>
        <pc:spChg chg="mod">
          <ac:chgData name="八谷　一貴" userId="45bf9650-8f67-4450-95e3-b229be3968f7" providerId="ADAL" clId="{4D1CCD7D-D259-9948-B22D-F3AAC7501EB5}" dt="2023-04-27T00:10:39.935" v="2609" actId="20577"/>
          <ac:spMkLst>
            <pc:docMk/>
            <pc:sldMk cId="850973169" sldId="256"/>
            <ac:spMk id="57" creationId="{B20FDF60-FDF7-3103-296C-C935F9DE4860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8" creationId="{4E36DBC2-CB29-77F6-F4D0-D77E4B177C9D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59" creationId="{3658852A-7DEA-CF73-0FD8-7DAA8C2A58AF}"/>
          </ac:spMkLst>
        </pc:spChg>
        <pc:spChg chg="add mod">
          <ac:chgData name="八谷　一貴" userId="45bf9650-8f67-4450-95e3-b229be3968f7" providerId="ADAL" clId="{4D1CCD7D-D259-9948-B22D-F3AAC7501EB5}" dt="2023-05-02T11:32:31.568" v="3322" actId="1036"/>
          <ac:spMkLst>
            <pc:docMk/>
            <pc:sldMk cId="850973169" sldId="256"/>
            <ac:spMk id="60" creationId="{56B2224F-8D03-D6ED-71C1-46985ACA74E0}"/>
          </ac:spMkLst>
        </pc:spChg>
        <pc:spChg chg="add mod">
          <ac:chgData name="八谷　一貴" userId="45bf9650-8f67-4450-95e3-b229be3968f7" providerId="ADAL" clId="{4D1CCD7D-D259-9948-B22D-F3AAC7501EB5}" dt="2023-05-02T11:18:18.117" v="3018" actId="1076"/>
          <ac:spMkLst>
            <pc:docMk/>
            <pc:sldMk cId="850973169" sldId="256"/>
            <ac:spMk id="61" creationId="{61A3B7A1-91E0-58C1-B7B4-6AA08EBB962A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62" creationId="{00CD5889-2571-F262-9B80-042AB28F35B6}"/>
          </ac:spMkLst>
        </pc:spChg>
        <pc:spChg chg="mod">
          <ac:chgData name="八谷　一貴" userId="45bf9650-8f67-4450-95e3-b229be3968f7" providerId="ADAL" clId="{4D1CCD7D-D259-9948-B22D-F3AAC7501EB5}" dt="2023-05-02T11:31:55.832" v="3269" actId="20577"/>
          <ac:spMkLst>
            <pc:docMk/>
            <pc:sldMk cId="850973169" sldId="256"/>
            <ac:spMk id="63" creationId="{44F5B4D8-FAB3-A1FD-71DE-5A3DEE049A18}"/>
          </ac:spMkLst>
        </pc:spChg>
        <pc:spChg chg="mod">
          <ac:chgData name="八谷　一貴" userId="45bf9650-8f67-4450-95e3-b229be3968f7" providerId="ADAL" clId="{4D1CCD7D-D259-9948-B22D-F3AAC7501EB5}" dt="2023-05-02T11:32:02.806" v="3280" actId="20577"/>
          <ac:spMkLst>
            <pc:docMk/>
            <pc:sldMk cId="850973169" sldId="256"/>
            <ac:spMk id="128" creationId="{490A7FB9-B756-CE45-0473-2E2749571E35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29" creationId="{D28CF178-F466-BD1B-5B13-61F9FAAA6B94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38" creationId="{C64DA9AC-ED2E-D3BC-1139-4EF4F8E3E67A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0" creationId="{B7B9208C-CAC4-F939-29E8-87F827530D79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1" creationId="{FBF41871-22B5-833A-4A5E-0B367F970D44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2" creationId="{40C61361-0C3D-B6F5-644E-46732FE105B2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3" creationId="{0A50E91D-C6BB-5F5A-67C1-58A53F1717D0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4" creationId="{5B6A5125-76D3-EBE0-A149-FF420D88504E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5" creationId="{CDF02427-BB80-862B-4BAD-2D71EC60FEB4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6" creationId="{A2FE0D0C-BD65-00D4-2E1A-79F0A1FE8C5D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7" creationId="{9DB58FAD-2F6A-D994-6F88-A86634A0AF0C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8" creationId="{C5E861B4-1367-7565-BAE5-EABA5900A2BF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49" creationId="{DEFA7834-D92B-56A7-1AEB-2ACBB331F3E3}"/>
          </ac:spMkLst>
        </pc:spChg>
        <pc:spChg chg="mod">
          <ac:chgData name="八谷　一貴" userId="45bf9650-8f67-4450-95e3-b229be3968f7" providerId="ADAL" clId="{4D1CCD7D-D259-9948-B22D-F3AAC7501EB5}" dt="2023-04-27T00:08:47.957" v="2585" actId="20577"/>
          <ac:spMkLst>
            <pc:docMk/>
            <pc:sldMk cId="850973169" sldId="256"/>
            <ac:spMk id="150" creationId="{3B6583F6-6B08-E7A2-D1BA-9A10A67271CC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51" creationId="{DB17C843-5ED9-5E7A-FF88-53C91D4B75EF}"/>
          </ac:spMkLst>
        </pc:spChg>
        <pc:spChg chg="mod">
          <ac:chgData name="八谷　一貴" userId="45bf9650-8f67-4450-95e3-b229be3968f7" providerId="ADAL" clId="{4D1CCD7D-D259-9948-B22D-F3AAC7501EB5}" dt="2023-04-27T00:07:34.341" v="2580" actId="2711"/>
          <ac:spMkLst>
            <pc:docMk/>
            <pc:sldMk cId="850973169" sldId="256"/>
            <ac:spMk id="152" creationId="{5406A973-A519-85E5-8B67-566BDD1791C9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53" creationId="{D4827D54-F1A5-E414-D93A-0E2747946D07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55" creationId="{D8B0FDC1-1129-CCB9-8B0C-3A8FA171AEA3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56" creationId="{E71CEF62-0822-CF29-55F3-6A0919A5E84A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57" creationId="{931F710A-63A6-AEDC-9F53-D32B7367D325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58" creationId="{1502B0C9-B777-6EAC-4112-F230BB5117EC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59" creationId="{07055F3D-49A5-C1A2-2583-C6B98DB4709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60" creationId="{B4519D2D-B010-F614-EF1B-732F387BB74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61" creationId="{FFC6FE5C-4F05-0413-ED48-D369482AC66C}"/>
          </ac:spMkLst>
        </pc:spChg>
        <pc:spChg chg="add mod">
          <ac:chgData name="八谷　一貴" userId="45bf9650-8f67-4450-95e3-b229be3968f7" providerId="ADAL" clId="{4D1CCD7D-D259-9948-B22D-F3AAC7501EB5}" dt="2023-05-02T11:18:34.165" v="3020" actId="1076"/>
          <ac:spMkLst>
            <pc:docMk/>
            <pc:sldMk cId="850973169" sldId="256"/>
            <ac:spMk id="164" creationId="{5D4A4A2A-9D2E-BB83-10F7-E1713E1E9707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66" creationId="{AA4C426C-DF12-6024-59D0-052B286AC4F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67" creationId="{7AD8E443-7D86-48DA-0FA1-EC2265B04E8C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68" creationId="{F920A4EA-B483-8A9D-BC05-2706AEC012F9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69" creationId="{5BB6CFE1-6D1E-A1D0-A49F-C8C0ECF3E58F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0" creationId="{39EB37D6-D3A1-31B1-605C-D1023BB5F440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1" creationId="{D2369F23-A5F7-6522-383E-E46F8CE3FA95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2" creationId="{5155DE74-AA9F-16C0-154D-1E093FA42C7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3" creationId="{BC3A8CF4-C699-A6C0-67DC-A0490A577AA4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4" creationId="{ECBB0EE4-1B9D-691A-A312-18A4AD21A9F6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5" creationId="{7D79EA32-E090-275A-AD08-B63049F53842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6" creationId="{8958C7FD-8706-900B-960A-0EDB00FC035B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7" creationId="{68F37402-1CB5-04C0-DB71-9D883C00AA11}"/>
          </ac:spMkLst>
        </pc:spChg>
        <pc:spChg chg="mod">
          <ac:chgData name="八谷　一貴" userId="45bf9650-8f67-4450-95e3-b229be3968f7" providerId="ADAL" clId="{4D1CCD7D-D259-9948-B22D-F3AAC7501EB5}" dt="2023-04-27T00:09:44.295" v="2591" actId="20577"/>
          <ac:spMkLst>
            <pc:docMk/>
            <pc:sldMk cId="850973169" sldId="256"/>
            <ac:spMk id="178" creationId="{3E5B2CFF-BB7A-4580-253B-FCFB11334F4B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79" creationId="{15C2F244-AFDB-D71D-52BD-C1B20941CA86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80" creationId="{D1939E68-A959-B6AC-B509-D41C1A9F52EE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82" creationId="{742A9341-364D-3A71-730C-6877D50A6B89}"/>
          </ac:spMkLst>
        </pc:spChg>
        <pc:spChg chg="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83" creationId="{6961C8B1-BF91-2F7C-4C9C-39E4254081A2}"/>
          </ac:spMkLst>
        </pc:spChg>
        <pc:spChg chg="add mod">
          <ac:chgData name="八谷　一貴" userId="45bf9650-8f67-4450-95e3-b229be3968f7" providerId="ADAL" clId="{4D1CCD7D-D259-9948-B22D-F3AAC7501EB5}" dt="2023-05-02T11:18:51.516" v="3024" actId="1076"/>
          <ac:spMkLst>
            <pc:docMk/>
            <pc:sldMk cId="850973169" sldId="256"/>
            <ac:spMk id="186" creationId="{670A0B59-2D92-D341-DDB2-65842A9517C1}"/>
          </ac:spMkLst>
        </pc:spChg>
        <pc:spChg chg="add mod">
          <ac:chgData name="八谷　一貴" userId="45bf9650-8f67-4450-95e3-b229be3968f7" providerId="ADAL" clId="{4D1CCD7D-D259-9948-B22D-F3AAC7501EB5}" dt="2023-05-02T11:18:51.516" v="3024" actId="1076"/>
          <ac:spMkLst>
            <pc:docMk/>
            <pc:sldMk cId="850973169" sldId="256"/>
            <ac:spMk id="188" creationId="{D596A523-BFE9-AF6C-CD8E-03FB09D6C76D}"/>
          </ac:spMkLst>
        </pc:spChg>
        <pc:spChg chg="add del mod">
          <ac:chgData name="八谷　一貴" userId="45bf9650-8f67-4450-95e3-b229be3968f7" providerId="ADAL" clId="{4D1CCD7D-D259-9948-B22D-F3AAC7501EB5}" dt="2023-04-27T00:00:05.314" v="2532" actId="478"/>
          <ac:spMkLst>
            <pc:docMk/>
            <pc:sldMk cId="850973169" sldId="256"/>
            <ac:spMk id="190" creationId="{C43397E7-89EC-B904-7C5E-1418EA5D037A}"/>
          </ac:spMkLst>
        </pc:spChg>
        <pc:spChg chg="add mod">
          <ac:chgData name="八谷　一貴" userId="45bf9650-8f67-4450-95e3-b229be3968f7" providerId="ADAL" clId="{4D1CCD7D-D259-9948-B22D-F3AAC7501EB5}" dt="2023-05-02T11:17:39.864" v="3006" actId="1076"/>
          <ac:spMkLst>
            <pc:docMk/>
            <pc:sldMk cId="850973169" sldId="256"/>
            <ac:spMk id="191" creationId="{A4753F16-F9CE-8474-1490-F497606BB55E}"/>
          </ac:spMkLst>
        </pc:spChg>
        <pc:spChg chg="add mod">
          <ac:chgData name="八谷　一貴" userId="45bf9650-8f67-4450-95e3-b229be3968f7" providerId="ADAL" clId="{4D1CCD7D-D259-9948-B22D-F3AAC7501EB5}" dt="2023-05-02T11:30:05.176" v="3207" actId="1076"/>
          <ac:spMkLst>
            <pc:docMk/>
            <pc:sldMk cId="850973169" sldId="256"/>
            <ac:spMk id="192" creationId="{507378D6-596E-8F38-87A1-52369CCE6715}"/>
          </ac:spMkLst>
        </pc:spChg>
        <pc:spChg chg="add del mod">
          <ac:chgData name="八谷　一貴" userId="45bf9650-8f67-4450-95e3-b229be3968f7" providerId="ADAL" clId="{4D1CCD7D-D259-9948-B22D-F3AAC7501EB5}" dt="2023-04-25T09:00:12.113" v="2054" actId="478"/>
          <ac:spMkLst>
            <pc:docMk/>
            <pc:sldMk cId="850973169" sldId="256"/>
            <ac:spMk id="193" creationId="{4E17FDDB-8925-79AF-8F97-5ECEED3BC38C}"/>
          </ac:spMkLst>
        </pc:spChg>
        <pc:spChg chg="add mod">
          <ac:chgData name="八谷　一貴" userId="45bf9650-8f67-4450-95e3-b229be3968f7" providerId="ADAL" clId="{4D1CCD7D-D259-9948-B22D-F3AAC7501EB5}" dt="2023-04-27T00:07:11.366" v="2579" actId="2711"/>
          <ac:spMkLst>
            <pc:docMk/>
            <pc:sldMk cId="850973169" sldId="256"/>
            <ac:spMk id="195" creationId="{563375DD-9DCA-6154-63A0-2A0259B886E7}"/>
          </ac:spMkLst>
        </pc:spChg>
        <pc:spChg chg="add mod">
          <ac:chgData name="八谷　一貴" userId="45bf9650-8f67-4450-95e3-b229be3968f7" providerId="ADAL" clId="{4D1CCD7D-D259-9948-B22D-F3AAC7501EB5}" dt="2023-05-02T11:18:47.167" v="3023" actId="1076"/>
          <ac:spMkLst>
            <pc:docMk/>
            <pc:sldMk cId="850973169" sldId="256"/>
            <ac:spMk id="196" creationId="{E06A97A4-9BB2-127B-D7A6-1041212D4224}"/>
          </ac:spMkLst>
        </pc:spChg>
        <pc:spChg chg="add mod">
          <ac:chgData name="八谷　一貴" userId="45bf9650-8f67-4450-95e3-b229be3968f7" providerId="ADAL" clId="{4D1CCD7D-D259-9948-B22D-F3AAC7501EB5}" dt="2023-05-02T11:18:47.167" v="3023" actId="1076"/>
          <ac:spMkLst>
            <pc:docMk/>
            <pc:sldMk cId="850973169" sldId="256"/>
            <ac:spMk id="197" creationId="{EA04E557-9E3B-BC6D-5989-9FF85F55624B}"/>
          </ac:spMkLst>
        </pc:spChg>
        <pc:spChg chg="add mod">
          <ac:chgData name="八谷　一貴" userId="45bf9650-8f67-4450-95e3-b229be3968f7" providerId="ADAL" clId="{4D1CCD7D-D259-9948-B22D-F3AAC7501EB5}" dt="2023-05-02T11:18:47.167" v="3023" actId="1076"/>
          <ac:spMkLst>
            <pc:docMk/>
            <pc:sldMk cId="850973169" sldId="256"/>
            <ac:spMk id="198" creationId="{29FECC1C-1AD9-8ED0-6931-50F3D8C9ECC1}"/>
          </ac:spMkLst>
        </pc:spChg>
        <pc:graphicFrameChg chg="mod">
          <ac:chgData name="八谷　一貴" userId="45bf9650-8f67-4450-95e3-b229be3968f7" providerId="ADAL" clId="{4D1CCD7D-D259-9948-B22D-F3AAC7501EB5}" dt="2023-04-27T00:14:44.291" v="2670" actId="2711"/>
          <ac:graphicFrameMkLst>
            <pc:docMk/>
            <pc:sldMk cId="850973169" sldId="256"/>
            <ac:graphicFrameMk id="5" creationId="{8540B0DA-9B8B-ECC0-7208-098C82A8B996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4:48.273" v="2671" actId="2711"/>
          <ac:graphicFrameMkLst>
            <pc:docMk/>
            <pc:sldMk cId="850973169" sldId="256"/>
            <ac:graphicFrameMk id="15" creationId="{08129BB3-5CBA-DB30-86BA-25061805109C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5:03.554" v="2672" actId="2711"/>
          <ac:graphicFrameMkLst>
            <pc:docMk/>
            <pc:sldMk cId="850973169" sldId="256"/>
            <ac:graphicFrameMk id="46" creationId="{CAE4859F-7526-3658-CF23-7B6A6DE68A2D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4:39.480" v="2669" actId="2711"/>
          <ac:graphicFrameMkLst>
            <pc:docMk/>
            <pc:sldMk cId="850973169" sldId="256"/>
            <ac:graphicFrameMk id="165" creationId="{90438DCF-D2C5-A227-AF0E-BCBEF795FDA0}"/>
          </ac:graphicFrameMkLst>
        </pc:graphicFrameChg>
        <pc:picChg chg="add del 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8" creationId="{A9CA86CF-8DEB-C8C2-9B91-7EC42C42F6B2}"/>
          </ac:picMkLst>
        </pc:picChg>
        <pc:picChg chg="add del 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9" creationId="{89134B03-6B82-D021-13BF-60C23640FAFE}"/>
          </ac:picMkLst>
        </pc:picChg>
        <pc:picChg chg="add del mod">
          <ac:chgData name="八谷　一貴" userId="45bf9650-8f67-4450-95e3-b229be3968f7" providerId="ADAL" clId="{4D1CCD7D-D259-9948-B22D-F3AAC7501EB5}" dt="2023-04-25T08:23:52.066" v="1902" actId="478"/>
          <ac:picMkLst>
            <pc:docMk/>
            <pc:sldMk cId="850973169" sldId="256"/>
            <ac:picMk id="10" creationId="{40988A0C-0CD6-78A0-FA54-471B71F8A0B3}"/>
          </ac:picMkLst>
        </pc:picChg>
        <pc:picChg chg="add del 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11" creationId="{64225685-D6B4-2D0B-B4C3-7EA7E02C839B}"/>
          </ac:picMkLst>
        </pc:picChg>
        <pc:picChg chg="add del 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12" creationId="{1CC23CFC-0873-1A91-2AA6-B84640F939F8}"/>
          </ac:picMkLst>
        </pc:picChg>
        <pc:picChg chg="add del mod">
          <ac:chgData name="八谷　一貴" userId="45bf9650-8f67-4450-95e3-b229be3968f7" providerId="ADAL" clId="{4D1CCD7D-D259-9948-B22D-F3AAC7501EB5}" dt="2023-04-25T08:23:53.417" v="1904" actId="478"/>
          <ac:picMkLst>
            <pc:docMk/>
            <pc:sldMk cId="850973169" sldId="256"/>
            <ac:picMk id="61" creationId="{406F8E4A-751A-E5CD-24A6-8604C21287C8}"/>
          </ac:picMkLst>
        </pc:picChg>
        <pc:picChg chg="del">
          <ac:chgData name="八谷　一貴" userId="45bf9650-8f67-4450-95e3-b229be3968f7" providerId="ADAL" clId="{4D1CCD7D-D259-9948-B22D-F3AAC7501EB5}" dt="2023-04-25T08:22:27.039" v="1878" actId="478"/>
          <ac:picMkLst>
            <pc:docMk/>
            <pc:sldMk cId="850973169" sldId="256"/>
            <ac:picMk id="130" creationId="{30B965A2-D62B-B73A-BADF-01B048517ED6}"/>
          </ac:picMkLst>
        </pc:picChg>
        <pc:picChg chg="add mod">
          <ac:chgData name="八谷　一貴" userId="45bf9650-8f67-4450-95e3-b229be3968f7" providerId="ADAL" clId="{4D1CCD7D-D259-9948-B22D-F3AAC7501EB5}" dt="2023-05-02T11:18:18.117" v="3018" actId="1076"/>
          <ac:picMkLst>
            <pc:docMk/>
            <pc:sldMk cId="850973169" sldId="256"/>
            <ac:picMk id="131" creationId="{83EF528A-9041-425E-A332-5D5D2BF57353}"/>
          </ac:picMkLst>
        </pc:picChg>
        <pc:picChg chg="del">
          <ac:chgData name="八谷　一貴" userId="45bf9650-8f67-4450-95e3-b229be3968f7" providerId="ADAL" clId="{4D1CCD7D-D259-9948-B22D-F3AAC7501EB5}" dt="2023-04-25T08:22:24.471" v="1875" actId="478"/>
          <ac:picMkLst>
            <pc:docMk/>
            <pc:sldMk cId="850973169" sldId="256"/>
            <ac:picMk id="131" creationId="{C6A0684A-9914-15E4-F039-A1C546D92D88}"/>
          </ac:picMkLst>
        </pc:picChg>
        <pc:picChg chg="del">
          <ac:chgData name="八谷　一貴" userId="45bf9650-8f67-4450-95e3-b229be3968f7" providerId="ADAL" clId="{4D1CCD7D-D259-9948-B22D-F3AAC7501EB5}" dt="2023-04-25T08:22:25.845" v="1877" actId="478"/>
          <ac:picMkLst>
            <pc:docMk/>
            <pc:sldMk cId="850973169" sldId="256"/>
            <ac:picMk id="132" creationId="{55E3F097-ABF7-7659-FD55-C1B42A80BAD5}"/>
          </ac:picMkLst>
        </pc:picChg>
        <pc:picChg chg="add mod">
          <ac:chgData name="八谷　一貴" userId="45bf9650-8f67-4450-95e3-b229be3968f7" providerId="ADAL" clId="{4D1CCD7D-D259-9948-B22D-F3AAC7501EB5}" dt="2023-05-02T11:32:31.568" v="3322" actId="1036"/>
          <ac:picMkLst>
            <pc:docMk/>
            <pc:sldMk cId="850973169" sldId="256"/>
            <ac:picMk id="133" creationId="{10CE72BE-E486-0B63-F552-9A60A0DC2641}"/>
          </ac:picMkLst>
        </pc:picChg>
        <pc:picChg chg="del">
          <ac:chgData name="八谷　一貴" userId="45bf9650-8f67-4450-95e3-b229be3968f7" providerId="ADAL" clId="{4D1CCD7D-D259-9948-B22D-F3AAC7501EB5}" dt="2023-04-25T08:22:25.476" v="1876" actId="478"/>
          <ac:picMkLst>
            <pc:docMk/>
            <pc:sldMk cId="850973169" sldId="256"/>
            <ac:picMk id="133" creationId="{C2662DC0-11FD-4EC8-B0EA-417003F3B3A8}"/>
          </ac:picMkLst>
        </pc:picChg>
        <pc:picChg chg="add del mod">
          <ac:chgData name="八谷　一貴" userId="45bf9650-8f67-4450-95e3-b229be3968f7" providerId="ADAL" clId="{4D1CCD7D-D259-9948-B22D-F3AAC7501EB5}" dt="2023-04-25T08:23:52.755" v="1903" actId="478"/>
          <ac:picMkLst>
            <pc:docMk/>
            <pc:sldMk cId="850973169" sldId="256"/>
            <ac:picMk id="135" creationId="{54677FBB-3A4A-9E3A-A9FB-7E4082F6C5C6}"/>
          </ac:picMkLst>
        </pc:picChg>
        <pc:picChg chg="add mod">
          <ac:chgData name="八谷　一貴" userId="45bf9650-8f67-4450-95e3-b229be3968f7" providerId="ADAL" clId="{4D1CCD7D-D259-9948-B22D-F3AAC7501EB5}" dt="2023-05-02T11:32:38.432" v="3323" actId="1037"/>
          <ac:picMkLst>
            <pc:docMk/>
            <pc:sldMk cId="850973169" sldId="256"/>
            <ac:picMk id="135" creationId="{B3CA7F13-6D58-5318-BD63-F1E10348E413}"/>
          </ac:picMkLst>
        </pc:picChg>
        <pc:picChg chg="add del mod">
          <ac:chgData name="八谷　一貴" userId="45bf9650-8f67-4450-95e3-b229be3968f7" providerId="ADAL" clId="{4D1CCD7D-D259-9948-B22D-F3AAC7501EB5}" dt="2023-04-25T08:23:54.277" v="1905" actId="478"/>
          <ac:picMkLst>
            <pc:docMk/>
            <pc:sldMk cId="850973169" sldId="256"/>
            <ac:picMk id="137" creationId="{0CF4CB3F-7F99-9547-282D-03522A30AAB9}"/>
          </ac:picMkLst>
        </pc:picChg>
        <pc:picChg chg="add mod">
          <ac:chgData name="八谷　一貴" userId="45bf9650-8f67-4450-95e3-b229be3968f7" providerId="ADAL" clId="{4D1CCD7D-D259-9948-B22D-F3AAC7501EB5}" dt="2023-05-02T11:18:18.117" v="3018" actId="1076"/>
          <ac:picMkLst>
            <pc:docMk/>
            <pc:sldMk cId="850973169" sldId="256"/>
            <ac:picMk id="137" creationId="{51CFAD9E-3885-D572-3C95-E6E0B2253384}"/>
          </ac:picMkLst>
        </pc:picChg>
        <pc:picChg chg="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139" creationId="{296BAAF0-E158-C3E3-207E-67F561531428}"/>
          </ac:picMkLst>
        </pc:picChg>
        <pc:picChg chg="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154" creationId="{D0856CE4-5746-9E0F-2B3C-419CFFC785EC}"/>
          </ac:picMkLst>
        </pc:picChg>
        <pc:picChg chg="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162" creationId="{E098A611-730E-3761-AF16-79E4636DA501}"/>
          </ac:picMkLst>
        </pc:picChg>
        <pc:picChg chg="mod">
          <ac:chgData name="八谷　一貴" userId="45bf9650-8f67-4450-95e3-b229be3968f7" providerId="ADAL" clId="{4D1CCD7D-D259-9948-B22D-F3AAC7501EB5}" dt="2023-04-27T00:07:11.366" v="2579" actId="2711"/>
          <ac:picMkLst>
            <pc:docMk/>
            <pc:sldMk cId="850973169" sldId="256"/>
            <ac:picMk id="163" creationId="{1BE8612F-F8DD-6819-8714-90B2C08D43EB}"/>
          </ac:picMkLst>
        </pc:picChg>
        <pc:picChg chg="add mod">
          <ac:chgData name="八谷　一貴" userId="45bf9650-8f67-4450-95e3-b229be3968f7" providerId="ADAL" clId="{4D1CCD7D-D259-9948-B22D-F3AAC7501EB5}" dt="2023-05-02T11:17:39.864" v="3006" actId="1076"/>
          <ac:picMkLst>
            <pc:docMk/>
            <pc:sldMk cId="850973169" sldId="256"/>
            <ac:picMk id="181" creationId="{244A5FB7-76E3-BEA7-D4E6-91D7D36C32AA}"/>
          </ac:picMkLst>
        </pc:picChg>
        <pc:picChg chg="add mod">
          <ac:chgData name="八谷　一貴" userId="45bf9650-8f67-4450-95e3-b229be3968f7" providerId="ADAL" clId="{4D1CCD7D-D259-9948-B22D-F3AAC7501EB5}" dt="2023-05-02T11:18:51.516" v="3024" actId="1076"/>
          <ac:picMkLst>
            <pc:docMk/>
            <pc:sldMk cId="850973169" sldId="256"/>
            <ac:picMk id="184" creationId="{58220A10-418F-C078-2996-E4A5E0807350}"/>
          </ac:picMkLst>
        </pc:picChg>
        <pc:picChg chg="add mod">
          <ac:chgData name="八谷　一貴" userId="45bf9650-8f67-4450-95e3-b229be3968f7" providerId="ADAL" clId="{4D1CCD7D-D259-9948-B22D-F3AAC7501EB5}" dt="2023-05-02T11:17:39.864" v="3006" actId="1076"/>
          <ac:picMkLst>
            <pc:docMk/>
            <pc:sldMk cId="850973169" sldId="256"/>
            <ac:picMk id="185" creationId="{66C0C917-08BC-4FCC-2AEA-66122D935CD0}"/>
          </ac:picMkLst>
        </pc:picChg>
        <pc:picChg chg="add mod">
          <ac:chgData name="八谷　一貴" userId="45bf9650-8f67-4450-95e3-b229be3968f7" providerId="ADAL" clId="{4D1CCD7D-D259-9948-B22D-F3AAC7501EB5}" dt="2023-05-02T11:17:39.864" v="3006" actId="1076"/>
          <ac:picMkLst>
            <pc:docMk/>
            <pc:sldMk cId="850973169" sldId="256"/>
            <ac:picMk id="187" creationId="{3FD22E66-79CC-96B3-6BB4-14935B1AC3E2}"/>
          </ac:picMkLst>
        </pc:picChg>
        <pc:picChg chg="add mod">
          <ac:chgData name="八谷　一貴" userId="45bf9650-8f67-4450-95e3-b229be3968f7" providerId="ADAL" clId="{4D1CCD7D-D259-9948-B22D-F3AAC7501EB5}" dt="2023-05-02T11:17:39.864" v="3006" actId="1076"/>
          <ac:picMkLst>
            <pc:docMk/>
            <pc:sldMk cId="850973169" sldId="256"/>
            <ac:picMk id="189" creationId="{738889B3-E000-A482-9306-1CF906D0AB2C}"/>
          </ac:picMkLst>
        </pc:picChg>
        <pc:picChg chg="add mod">
          <ac:chgData name="八谷　一貴" userId="45bf9650-8f67-4450-95e3-b229be3968f7" providerId="ADAL" clId="{4D1CCD7D-D259-9948-B22D-F3AAC7501EB5}" dt="2023-05-02T11:29:45.426" v="3205" actId="1076"/>
          <ac:picMkLst>
            <pc:docMk/>
            <pc:sldMk cId="850973169" sldId="256"/>
            <ac:picMk id="190" creationId="{0AA22C92-592B-18E1-6F56-2DAA811AA6CB}"/>
          </ac:picMkLst>
        </pc:picChg>
        <pc:picChg chg="add del mod modCrop">
          <ac:chgData name="八谷　一貴" userId="45bf9650-8f67-4450-95e3-b229be3968f7" providerId="ADAL" clId="{4D1CCD7D-D259-9948-B22D-F3AAC7501EB5}" dt="2023-04-25T09:00:12.113" v="2054" actId="478"/>
          <ac:picMkLst>
            <pc:docMk/>
            <pc:sldMk cId="850973169" sldId="256"/>
            <ac:picMk id="192" creationId="{1A833AAA-11B9-13F7-CEC3-907929A9CD32}"/>
          </ac:picMkLst>
        </pc:picChg>
        <pc:picChg chg="add mod">
          <ac:chgData name="八谷　一貴" userId="45bf9650-8f67-4450-95e3-b229be3968f7" providerId="ADAL" clId="{4D1CCD7D-D259-9948-B22D-F3AAC7501EB5}" dt="2023-05-02T11:18:47.167" v="3023" actId="1076"/>
          <ac:picMkLst>
            <pc:docMk/>
            <pc:sldMk cId="850973169" sldId="256"/>
            <ac:picMk id="194" creationId="{C8BAC823-068A-351B-B4B2-7E466BAAE08A}"/>
          </ac:picMkLst>
        </pc:picChg>
      </pc:sldChg>
      <pc:sldChg chg="addSp delSp modSp mod">
        <pc:chgData name="八谷　一貴" userId="45bf9650-8f67-4450-95e3-b229be3968f7" providerId="ADAL" clId="{4D1CCD7D-D259-9948-B22D-F3AAC7501EB5}" dt="2023-05-02T11:31:47.304" v="3264" actId="20577"/>
        <pc:sldMkLst>
          <pc:docMk/>
          <pc:sldMk cId="4065429497" sldId="257"/>
        </pc:sldMkLst>
        <pc:spChg chg="del">
          <ac:chgData name="八谷　一貴" userId="45bf9650-8f67-4450-95e3-b229be3968f7" providerId="ADAL" clId="{4D1CCD7D-D259-9948-B22D-F3AAC7501EB5}" dt="2023-04-22T11:48:21.221" v="39" actId="478"/>
          <ac:spMkLst>
            <pc:docMk/>
            <pc:sldMk cId="4065429497" sldId="257"/>
            <ac:spMk id="2" creationId="{06C1A0EE-24C1-2469-8064-AA0C7A76E183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3" creationId="{28F43824-9770-16E7-CB62-AFB5D8C76736}"/>
          </ac:spMkLst>
        </pc:spChg>
        <pc:spChg chg="add del mod">
          <ac:chgData name="八谷　一貴" userId="45bf9650-8f67-4450-95e3-b229be3968f7" providerId="ADAL" clId="{4D1CCD7D-D259-9948-B22D-F3AAC7501EB5}" dt="2023-04-26T23:51:36.638" v="2470" actId="478"/>
          <ac:spMkLst>
            <pc:docMk/>
            <pc:sldMk cId="4065429497" sldId="257"/>
            <ac:spMk id="3" creationId="{D26D293C-5DE9-E9C9-FC3E-276B4FB62C8D}"/>
          </ac:spMkLst>
        </pc:spChg>
        <pc:spChg chg="del mod">
          <ac:chgData name="八谷　一貴" userId="45bf9650-8f67-4450-95e3-b229be3968f7" providerId="ADAL" clId="{4D1CCD7D-D259-9948-B22D-F3AAC7501EB5}" dt="2023-04-25T08:24:07.166" v="1906" actId="478"/>
          <ac:spMkLst>
            <pc:docMk/>
            <pc:sldMk cId="4065429497" sldId="257"/>
            <ac:spMk id="3" creationId="{ED0CE266-DF26-D4ED-61D7-D16165C526E4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4" creationId="{11A93896-8A40-C087-169F-530D51DCD420}"/>
          </ac:spMkLst>
        </pc:spChg>
        <pc:spChg chg="add del mod">
          <ac:chgData name="八谷　一貴" userId="45bf9650-8f67-4450-95e3-b229be3968f7" providerId="ADAL" clId="{4D1CCD7D-D259-9948-B22D-F3AAC7501EB5}" dt="2023-04-25T04:17:18.139" v="613" actId="478"/>
          <ac:spMkLst>
            <pc:docMk/>
            <pc:sldMk cId="4065429497" sldId="257"/>
            <ac:spMk id="4" creationId="{14245A0E-6FB4-BAE1-9BAA-BF2B587FC209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" creationId="{F0F12C1A-5A06-81A3-65F0-578AF9197CBF}"/>
          </ac:spMkLst>
        </pc:spChg>
        <pc:spChg chg="add del mod">
          <ac:chgData name="八谷　一貴" userId="45bf9650-8f67-4450-95e3-b229be3968f7" providerId="ADAL" clId="{4D1CCD7D-D259-9948-B22D-F3AAC7501EB5}" dt="2023-04-27T00:13:29.038" v="2654" actId="478"/>
          <ac:spMkLst>
            <pc:docMk/>
            <pc:sldMk cId="4065429497" sldId="257"/>
            <ac:spMk id="9" creationId="{1ADC47BF-989A-386D-43B2-CA6F2FF376A1}"/>
          </ac:spMkLst>
        </pc:spChg>
        <pc:spChg chg="add del mod">
          <ac:chgData name="八谷　一貴" userId="45bf9650-8f67-4450-95e3-b229be3968f7" providerId="ADAL" clId="{4D1CCD7D-D259-9948-B22D-F3AAC7501EB5}" dt="2023-04-23T02:19:30.168" v="198" actId="478"/>
          <ac:spMkLst>
            <pc:docMk/>
            <pc:sldMk cId="4065429497" sldId="257"/>
            <ac:spMk id="9" creationId="{CEDE4AA4-D71B-7184-4BA9-39931BD52150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0" creationId="{FE5CAB43-B18D-6E59-F904-402DF80D65DB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1" creationId="{A82461F8-5A86-F30A-F19F-EB7E4FC12BC7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2" creationId="{90CDE3EE-78FF-3FDD-AEC4-2DD30C0A53E3}"/>
          </ac:spMkLst>
        </pc:spChg>
        <pc:spChg chg="add del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3" creationId="{6856A731-A75D-0C44-C355-1D7E4112571C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4" creationId="{EAA8A634-8E99-4C9A-07F5-7D498BA540AB}"/>
          </ac:spMkLst>
        </pc:spChg>
        <pc:spChg chg="del mod">
          <ac:chgData name="八谷　一貴" userId="45bf9650-8f67-4450-95e3-b229be3968f7" providerId="ADAL" clId="{4D1CCD7D-D259-9948-B22D-F3AAC7501EB5}" dt="2023-04-22T11:48:32.901" v="44" actId="478"/>
          <ac:spMkLst>
            <pc:docMk/>
            <pc:sldMk cId="4065429497" sldId="257"/>
            <ac:spMk id="15" creationId="{175DF210-66A6-C435-F548-4664EC200753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5" creationId="{CF7D96BD-EEEF-A933-5BA9-88013E239274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7" creationId="{5702AE68-EAF2-68A0-F588-152C19D1944E}"/>
          </ac:spMkLst>
        </pc:spChg>
        <pc:spChg chg="add del mod">
          <ac:chgData name="八谷　一貴" userId="45bf9650-8f67-4450-95e3-b229be3968f7" providerId="ADAL" clId="{4D1CCD7D-D259-9948-B22D-F3AAC7501EB5}" dt="2023-04-23T02:19:28.488" v="197" actId="478"/>
          <ac:spMkLst>
            <pc:docMk/>
            <pc:sldMk cId="4065429497" sldId="257"/>
            <ac:spMk id="18" creationId="{6CCA3492-C368-5BDC-DC88-0B6730668712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18" creationId="{9C5D49B6-7476-B183-A2EE-41ABBDB18F31}"/>
          </ac:spMkLst>
        </pc:spChg>
        <pc:spChg chg="add del mod">
          <ac:chgData name="八谷　一貴" userId="45bf9650-8f67-4450-95e3-b229be3968f7" providerId="ADAL" clId="{4D1CCD7D-D259-9948-B22D-F3AAC7501EB5}" dt="2023-04-23T02:18:23.176" v="191" actId="478"/>
          <ac:spMkLst>
            <pc:docMk/>
            <pc:sldMk cId="4065429497" sldId="257"/>
            <ac:spMk id="19" creationId="{0849EDA0-F504-4A89-7510-359B9A95B1AA}"/>
          </ac:spMkLst>
        </pc:spChg>
        <pc:spChg chg="add del mod">
          <ac:chgData name="八谷　一貴" userId="45bf9650-8f67-4450-95e3-b229be3968f7" providerId="ADAL" clId="{4D1CCD7D-D259-9948-B22D-F3AAC7501EB5}" dt="2023-04-25T04:19:13.492" v="690"/>
          <ac:spMkLst>
            <pc:docMk/>
            <pc:sldMk cId="4065429497" sldId="257"/>
            <ac:spMk id="19" creationId="{6FE57656-C6F2-8E1D-1454-65F367C92651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21" creationId="{0B017195-9E99-C47B-8C8F-CEB99729EE70}"/>
          </ac:spMkLst>
        </pc:spChg>
        <pc:spChg chg="add mod">
          <ac:chgData name="八谷　一貴" userId="45bf9650-8f67-4450-95e3-b229be3968f7" providerId="ADAL" clId="{4D1CCD7D-D259-9948-B22D-F3AAC7501EB5}" dt="2023-05-02T11:23:53.315" v="3104" actId="12789"/>
          <ac:spMkLst>
            <pc:docMk/>
            <pc:sldMk cId="4065429497" sldId="257"/>
            <ac:spMk id="22" creationId="{E2436FC1-112F-65B4-3B66-933AA24BFF7D}"/>
          </ac:spMkLst>
        </pc:spChg>
        <pc:spChg chg="add mod">
          <ac:chgData name="八谷　一貴" userId="45bf9650-8f67-4450-95e3-b229be3968f7" providerId="ADAL" clId="{4D1CCD7D-D259-9948-B22D-F3AAC7501EB5}" dt="2023-05-02T11:23:42.066" v="3103" actId="12789"/>
          <ac:spMkLst>
            <pc:docMk/>
            <pc:sldMk cId="4065429497" sldId="257"/>
            <ac:spMk id="23" creationId="{ABEDEE1A-C88B-30D5-65C4-9DCFE4313D19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24" creationId="{F35E75EF-0C8B-583B-18F8-25DA9512358E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26" creationId="{A5BFE19B-52A7-E4B2-1725-3E72C204303B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27" creationId="{17213C73-4711-69AB-369C-A3ABB785653B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29" creationId="{9D6B20FF-D5B9-6568-6E2C-1E2EA5B34833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31" creationId="{CEF57C26-34E5-BF65-9D1D-30F2D8C9E16E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32" creationId="{E7477E5F-814A-4C59-CA30-1A066FFD3B4E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33" creationId="{B26D03B7-9B0C-4987-8F7A-3F222CF3A2D1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34" creationId="{DA932D3B-28B3-A597-2234-C4E28E749A7B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35" creationId="{2A20C07D-4A40-A57E-53AA-AD413E795A9E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36" creationId="{90EC3330-68AA-420B-2927-E5E356741C37}"/>
          </ac:spMkLst>
        </pc:spChg>
        <pc:spChg chg="add del mod">
          <ac:chgData name="八谷　一貴" userId="45bf9650-8f67-4450-95e3-b229be3968f7" providerId="ADAL" clId="{4D1CCD7D-D259-9948-B22D-F3AAC7501EB5}" dt="2023-04-27T00:04:01.669" v="2535" actId="478"/>
          <ac:spMkLst>
            <pc:docMk/>
            <pc:sldMk cId="4065429497" sldId="257"/>
            <ac:spMk id="37" creationId="{4981B3BA-0476-C057-2DB0-3D960D66FDA9}"/>
          </ac:spMkLst>
        </pc:spChg>
        <pc:spChg chg="del mod">
          <ac:chgData name="八谷　一貴" userId="45bf9650-8f67-4450-95e3-b229be3968f7" providerId="ADAL" clId="{4D1CCD7D-D259-9948-B22D-F3AAC7501EB5}" dt="2023-04-23T02:18:23.176" v="191" actId="478"/>
          <ac:spMkLst>
            <pc:docMk/>
            <pc:sldMk cId="4065429497" sldId="257"/>
            <ac:spMk id="37" creationId="{961C8CD7-DDA9-EE0A-336F-4F8A6A1DED40}"/>
          </ac:spMkLst>
        </pc:spChg>
        <pc:spChg chg="add del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38" creationId="{7EBD97B3-65C4-99CE-B9FD-D14CC907F2A6}"/>
          </ac:spMkLst>
        </pc:spChg>
        <pc:spChg chg="del mod">
          <ac:chgData name="八谷　一貴" userId="45bf9650-8f67-4450-95e3-b229be3968f7" providerId="ADAL" clId="{4D1CCD7D-D259-9948-B22D-F3AAC7501EB5}" dt="2023-04-23T02:18:23.176" v="191" actId="478"/>
          <ac:spMkLst>
            <pc:docMk/>
            <pc:sldMk cId="4065429497" sldId="257"/>
            <ac:spMk id="38" creationId="{8D33715F-9F49-8176-9038-DB613C6874D7}"/>
          </ac:spMkLst>
        </pc:spChg>
        <pc:spChg chg="add del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40" creationId="{41907B87-3A82-1766-DB28-A0123DD3E3AC}"/>
          </ac:spMkLst>
        </pc:spChg>
        <pc:spChg chg="del mod">
          <ac:chgData name="八谷　一貴" userId="45bf9650-8f67-4450-95e3-b229be3968f7" providerId="ADAL" clId="{4D1CCD7D-D259-9948-B22D-F3AAC7501EB5}" dt="2023-04-23T02:18:23.176" v="191" actId="478"/>
          <ac:spMkLst>
            <pc:docMk/>
            <pc:sldMk cId="4065429497" sldId="257"/>
            <ac:spMk id="40" creationId="{EE222E86-A85D-AF3D-BED3-C6C3BC805D18}"/>
          </ac:spMkLst>
        </pc:spChg>
        <pc:spChg chg="del mod">
          <ac:chgData name="八谷　一貴" userId="45bf9650-8f67-4450-95e3-b229be3968f7" providerId="ADAL" clId="{4D1CCD7D-D259-9948-B22D-F3AAC7501EB5}" dt="2023-04-23T02:18:23.176" v="191" actId="478"/>
          <ac:spMkLst>
            <pc:docMk/>
            <pc:sldMk cId="4065429497" sldId="257"/>
            <ac:spMk id="41" creationId="{F0A5E2A5-5BD9-E323-56FA-4F4F2EA09054}"/>
          </ac:spMkLst>
        </pc:spChg>
        <pc:spChg chg="add del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42" creationId="{A676A723-6EBB-7569-7300-D878DB25A7F7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44" creationId="{303F4F52-832B-7DBD-A702-49C091160840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45" creationId="{B8B8626C-3567-569E-27D7-2C9E13E13328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46" creationId="{6B132EA5-4F31-A9A2-627A-FA160F4FB3DB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1" creationId="{197A94AC-EBF5-5A0B-D410-52B3D868DBB1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2" creationId="{6FBB7315-C58E-6DFF-3122-460FFF33C0D4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3" creationId="{C6042FC9-0FC9-5435-2DBA-D946507006AE}"/>
          </ac:spMkLst>
        </pc:spChg>
        <pc:spChg chg="del">
          <ac:chgData name="八谷　一貴" userId="45bf9650-8f67-4450-95e3-b229be3968f7" providerId="ADAL" clId="{4D1CCD7D-D259-9948-B22D-F3AAC7501EB5}" dt="2023-04-22T11:48:22.505" v="40" actId="478"/>
          <ac:spMkLst>
            <pc:docMk/>
            <pc:sldMk cId="4065429497" sldId="257"/>
            <ac:spMk id="54" creationId="{6FD9A408-4997-9E98-0C35-0E72E9AFE097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5" creationId="{64D8D0C4-C493-BAC9-BA6D-AE8F22077DA4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6" creationId="{A570211C-0902-9E08-FDC2-71B0F310C17A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7" creationId="{B5EAAAC5-F1BC-9324-BBAF-BE0DAB7EBCD2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8" creationId="{7ADF5FB7-D7F5-BC91-4985-6780BF40EB60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59" creationId="{D1CEC6CA-22B7-EBC3-6AC0-B1904CADF0F2}"/>
          </ac:spMkLst>
        </pc:spChg>
        <pc:spChg chg="del mod">
          <ac:chgData name="八谷　一貴" userId="45bf9650-8f67-4450-95e3-b229be3968f7" providerId="ADAL" clId="{4D1CCD7D-D259-9948-B22D-F3AAC7501EB5}" dt="2023-04-27T00:04:00.619" v="2534" actId="478"/>
          <ac:spMkLst>
            <pc:docMk/>
            <pc:sldMk cId="4065429497" sldId="257"/>
            <ac:spMk id="60" creationId="{7BBC3AF9-7574-F4A5-6124-795A9FFF7699}"/>
          </ac:spMkLst>
        </pc:spChg>
        <pc:spChg chg="del">
          <ac:chgData name="八谷　一貴" userId="45bf9650-8f67-4450-95e3-b229be3968f7" providerId="ADAL" clId="{4D1CCD7D-D259-9948-B22D-F3AAC7501EB5}" dt="2023-04-22T11:48:23.411" v="41" actId="478"/>
          <ac:spMkLst>
            <pc:docMk/>
            <pc:sldMk cId="4065429497" sldId="257"/>
            <ac:spMk id="61" creationId="{4F48F85C-74C2-8B9F-1DDE-47A2F2DA1419}"/>
          </ac:spMkLst>
        </pc:spChg>
        <pc:spChg chg="add del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61" creationId="{A5F388D6-A76F-E06B-A947-DE24F4C996D1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64" creationId="{3A0CF98C-EC11-AA09-3181-7B9B17A673DE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66" creationId="{0B92E41F-601F-FACB-D725-E324A4C2A526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67" creationId="{1FA87D30-F6F7-BB8A-3E86-977951BFB647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68" creationId="{31CC02D4-2CBD-7951-C200-67C2F5353AF0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69" creationId="{6535D87F-BDA4-F754-57ED-80AB81A23BCF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72" creationId="{3CF51BCB-D25A-3867-3F46-6DE44BEA8392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73" creationId="{90522180-6231-C5B4-3DCE-5D53A4F99ED5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74" creationId="{5D69494E-0862-B20F-256E-B3A27BDB1E87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75" creationId="{18B558F4-90B3-8E36-E0D1-2B8D85851CAA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76" creationId="{28B71E25-99F0-3A49-CFB3-6B6301458E4F}"/>
          </ac:spMkLst>
        </pc:spChg>
        <pc:spChg chg="add mod">
          <ac:chgData name="八谷　一貴" userId="45bf9650-8f67-4450-95e3-b229be3968f7" providerId="ADAL" clId="{4D1CCD7D-D259-9948-B22D-F3AAC7501EB5}" dt="2023-05-02T11:19:44.168" v="3028" actId="1076"/>
          <ac:spMkLst>
            <pc:docMk/>
            <pc:sldMk cId="4065429497" sldId="257"/>
            <ac:spMk id="77" creationId="{D4F5D9BB-E95D-EDB9-8D81-3EA2F485A52D}"/>
          </ac:spMkLst>
        </pc:spChg>
        <pc:spChg chg="add del mod">
          <ac:chgData name="八谷　一貴" userId="45bf9650-8f67-4450-95e3-b229be3968f7" providerId="ADAL" clId="{4D1CCD7D-D259-9948-B22D-F3AAC7501EB5}" dt="2023-04-27T00:13:27.715" v="2653" actId="478"/>
          <ac:spMkLst>
            <pc:docMk/>
            <pc:sldMk cId="4065429497" sldId="257"/>
            <ac:spMk id="78" creationId="{7DB36491-43B6-3248-1EEC-2EA40E316994}"/>
          </ac:spMkLst>
        </pc:spChg>
        <pc:spChg chg="add del mod">
          <ac:chgData name="八谷　一貴" userId="45bf9650-8f67-4450-95e3-b229be3968f7" providerId="ADAL" clId="{4D1CCD7D-D259-9948-B22D-F3AAC7501EB5}" dt="2023-04-27T00:12:03.172" v="2620" actId="478"/>
          <ac:spMkLst>
            <pc:docMk/>
            <pc:sldMk cId="4065429497" sldId="257"/>
            <ac:spMk id="79" creationId="{FD46E3C1-5C01-8249-D08F-08F3986FED06}"/>
          </ac:spMkLst>
        </pc:spChg>
        <pc:spChg chg="add del mod">
          <ac:chgData name="八谷　一貴" userId="45bf9650-8f67-4450-95e3-b229be3968f7" providerId="ADAL" clId="{4D1CCD7D-D259-9948-B22D-F3AAC7501EB5}" dt="2023-04-27T00:13:27.715" v="2653" actId="478"/>
          <ac:spMkLst>
            <pc:docMk/>
            <pc:sldMk cId="4065429497" sldId="257"/>
            <ac:spMk id="80" creationId="{83358693-FA1F-45E7-9866-6E139F41D9C8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1" creationId="{E3D81366-A849-ABD2-A7EA-8E56516DBDA2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2" creationId="{1C798730-CF64-9A34-D331-57C3A7BA0A0F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3" creationId="{E65B89E8-F25A-9529-51A3-CE11F4E3898C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4" creationId="{4DD31E92-5208-12B4-7216-DEB4BCB0774C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5" creationId="{3E3A3432-8783-4BAB-6AF1-B62255ABF6CD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6" creationId="{D62351B7-7DBC-8CA4-7218-1514CDF499FC}"/>
          </ac:spMkLst>
        </pc:spChg>
        <pc:spChg chg="mod">
          <ac:chgData name="八谷　一貴" userId="45bf9650-8f67-4450-95e3-b229be3968f7" providerId="ADAL" clId="{4D1CCD7D-D259-9948-B22D-F3AAC7501EB5}" dt="2023-05-02T11:31:37.649" v="3251" actId="20577"/>
          <ac:spMkLst>
            <pc:docMk/>
            <pc:sldMk cId="4065429497" sldId="257"/>
            <ac:spMk id="87" creationId="{A47A0C2E-6FF8-5E22-B00F-F89A37A39C3A}"/>
          </ac:spMkLst>
        </pc:spChg>
        <pc:spChg chg="mod">
          <ac:chgData name="八谷　一貴" userId="45bf9650-8f67-4450-95e3-b229be3968f7" providerId="ADAL" clId="{4D1CCD7D-D259-9948-B22D-F3AAC7501EB5}" dt="2023-05-02T11:31:47.304" v="3264" actId="20577"/>
          <ac:spMkLst>
            <pc:docMk/>
            <pc:sldMk cId="4065429497" sldId="257"/>
            <ac:spMk id="88" creationId="{8D29E0A5-EA0E-D707-B6A8-BCA54AA1A450}"/>
          </ac:spMkLst>
        </pc:spChg>
        <pc:spChg chg="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89" creationId="{A311B4F2-CDD2-23EF-3552-A58A169D1983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90" creationId="{141EFFD5-522E-A3CE-94BF-D8D63C95925F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91" creationId="{CDC1CD1A-CD31-0C6A-FD8C-3B35817C7941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92" creationId="{72C40243-99DE-6116-4B84-437EFEA9A42D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93" creationId="{57DEB303-C8D3-FF73-40FB-76B1A1A0ADB5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94" creationId="{97D3760A-B059-E731-46E6-E23E13D88914}"/>
          </ac:spMkLst>
        </pc:spChg>
        <pc:spChg chg="add mod">
          <ac:chgData name="八谷　一貴" userId="45bf9650-8f67-4450-95e3-b229be3968f7" providerId="ADAL" clId="{4D1CCD7D-D259-9948-B22D-F3AAC7501EB5}" dt="2023-04-27T00:14:20.084" v="2667" actId="2711"/>
          <ac:spMkLst>
            <pc:docMk/>
            <pc:sldMk cId="4065429497" sldId="257"/>
            <ac:spMk id="95" creationId="{7B2C6C33-177C-C323-CDFC-E96001BDD77E}"/>
          </ac:spMkLst>
        </pc:spChg>
        <pc:spChg chg="add mod">
          <ac:chgData name="八谷　一貴" userId="45bf9650-8f67-4450-95e3-b229be3968f7" providerId="ADAL" clId="{4D1CCD7D-D259-9948-B22D-F3AAC7501EB5}" dt="2023-05-02T11:24:53.298" v="3122" actId="1038"/>
          <ac:spMkLst>
            <pc:docMk/>
            <pc:sldMk cId="4065429497" sldId="257"/>
            <ac:spMk id="102" creationId="{4F9F29B5-A6A5-ED06-F4FD-B9BFCB1DB625}"/>
          </ac:spMkLst>
        </pc:spChg>
        <pc:spChg chg="add mod">
          <ac:chgData name="八谷　一貴" userId="45bf9650-8f67-4450-95e3-b229be3968f7" providerId="ADAL" clId="{4D1CCD7D-D259-9948-B22D-F3AAC7501EB5}" dt="2023-05-02T11:24:53.298" v="3122" actId="1038"/>
          <ac:spMkLst>
            <pc:docMk/>
            <pc:sldMk cId="4065429497" sldId="257"/>
            <ac:spMk id="103" creationId="{AC599C32-7CA9-F9FC-19DA-A9A5373D9D44}"/>
          </ac:spMkLst>
        </pc:spChg>
        <pc:spChg chg="add mod">
          <ac:chgData name="八谷　一貴" userId="45bf9650-8f67-4450-95e3-b229be3968f7" providerId="ADAL" clId="{4D1CCD7D-D259-9948-B22D-F3AAC7501EB5}" dt="2023-05-02T11:24:53.298" v="3122" actId="1038"/>
          <ac:spMkLst>
            <pc:docMk/>
            <pc:sldMk cId="4065429497" sldId="257"/>
            <ac:spMk id="104" creationId="{8CF7E763-69FA-946E-BCFE-0AD95C3EB831}"/>
          </ac:spMkLst>
        </pc:spChg>
        <pc:spChg chg="add mod">
          <ac:chgData name="八谷　一貴" userId="45bf9650-8f67-4450-95e3-b229be3968f7" providerId="ADAL" clId="{4D1CCD7D-D259-9948-B22D-F3AAC7501EB5}" dt="2023-05-02T11:24:53.298" v="3122" actId="1038"/>
          <ac:spMkLst>
            <pc:docMk/>
            <pc:sldMk cId="4065429497" sldId="257"/>
            <ac:spMk id="105" creationId="{E65E3DF5-910C-4EF8-EC03-4B27C51282E9}"/>
          </ac:spMkLst>
        </pc:spChg>
        <pc:spChg chg="add mod">
          <ac:chgData name="八谷　一貴" userId="45bf9650-8f67-4450-95e3-b229be3968f7" providerId="ADAL" clId="{4D1CCD7D-D259-9948-B22D-F3AAC7501EB5}" dt="2023-05-02T11:25:04.117" v="3124" actId="1076"/>
          <ac:spMkLst>
            <pc:docMk/>
            <pc:sldMk cId="4065429497" sldId="257"/>
            <ac:spMk id="106" creationId="{ABA3EE7C-DD13-FC2C-65D2-2D1D1C6FA354}"/>
          </ac:spMkLst>
        </pc:spChg>
        <pc:spChg chg="add mod">
          <ac:chgData name="八谷　一貴" userId="45bf9650-8f67-4450-95e3-b229be3968f7" providerId="ADAL" clId="{4D1CCD7D-D259-9948-B22D-F3AAC7501EB5}" dt="2023-05-02T11:25:04.117" v="3124" actId="1076"/>
          <ac:spMkLst>
            <pc:docMk/>
            <pc:sldMk cId="4065429497" sldId="257"/>
            <ac:spMk id="107" creationId="{2DAE2EC0-D6F8-C3BF-30C9-0E96362D31D8}"/>
          </ac:spMkLst>
        </pc:spChg>
        <pc:spChg chg="add mod">
          <ac:chgData name="八谷　一貴" userId="45bf9650-8f67-4450-95e3-b229be3968f7" providerId="ADAL" clId="{4D1CCD7D-D259-9948-B22D-F3AAC7501EB5}" dt="2023-05-02T11:25:04.117" v="3124" actId="1076"/>
          <ac:spMkLst>
            <pc:docMk/>
            <pc:sldMk cId="4065429497" sldId="257"/>
            <ac:spMk id="108" creationId="{C50D00A4-1148-6AD7-6B81-E65A3B6D06EF}"/>
          </ac:spMkLst>
        </pc:spChg>
        <pc:spChg chg="add mod">
          <ac:chgData name="八谷　一貴" userId="45bf9650-8f67-4450-95e3-b229be3968f7" providerId="ADAL" clId="{4D1CCD7D-D259-9948-B22D-F3AAC7501EB5}" dt="2023-05-02T11:25:04.117" v="3124" actId="1076"/>
          <ac:spMkLst>
            <pc:docMk/>
            <pc:sldMk cId="4065429497" sldId="257"/>
            <ac:spMk id="109" creationId="{4E361C9B-5908-A674-1E54-918B3F6D7DD3}"/>
          </ac:spMkLst>
        </pc:spChg>
        <pc:spChg chg="add mod">
          <ac:chgData name="八谷　一貴" userId="45bf9650-8f67-4450-95e3-b229be3968f7" providerId="ADAL" clId="{4D1CCD7D-D259-9948-B22D-F3AAC7501EB5}" dt="2023-05-02T11:25:29.368" v="3126" actId="1076"/>
          <ac:spMkLst>
            <pc:docMk/>
            <pc:sldMk cId="4065429497" sldId="257"/>
            <ac:spMk id="110" creationId="{186ABB1E-44D8-4254-46F9-367E11346556}"/>
          </ac:spMkLst>
        </pc:spChg>
        <pc:spChg chg="add mod">
          <ac:chgData name="八谷　一貴" userId="45bf9650-8f67-4450-95e3-b229be3968f7" providerId="ADAL" clId="{4D1CCD7D-D259-9948-B22D-F3AAC7501EB5}" dt="2023-05-02T11:25:38.574" v="3128" actId="1076"/>
          <ac:spMkLst>
            <pc:docMk/>
            <pc:sldMk cId="4065429497" sldId="257"/>
            <ac:spMk id="111" creationId="{0902D846-9000-87C3-14F9-AB9F8EF449FD}"/>
          </ac:spMkLst>
        </pc:spChg>
        <pc:spChg chg="add mod">
          <ac:chgData name="八谷　一貴" userId="45bf9650-8f67-4450-95e3-b229be3968f7" providerId="ADAL" clId="{4D1CCD7D-D259-9948-B22D-F3AAC7501EB5}" dt="2023-05-02T11:31:07.029" v="3239" actId="1076"/>
          <ac:spMkLst>
            <pc:docMk/>
            <pc:sldMk cId="4065429497" sldId="257"/>
            <ac:spMk id="114" creationId="{E6DAE87B-90D8-2DAF-C118-F758C406529D}"/>
          </ac:spMkLst>
        </pc:spChg>
        <pc:spChg chg="add mod">
          <ac:chgData name="八谷　一貴" userId="45bf9650-8f67-4450-95e3-b229be3968f7" providerId="ADAL" clId="{4D1CCD7D-D259-9948-B22D-F3AAC7501EB5}" dt="2023-05-02T11:31:18.544" v="3242" actId="1076"/>
          <ac:spMkLst>
            <pc:docMk/>
            <pc:sldMk cId="4065429497" sldId="257"/>
            <ac:spMk id="115" creationId="{733B347E-3744-BC09-D23D-D37E876E21FC}"/>
          </ac:spMkLst>
        </pc:spChg>
        <pc:spChg chg="add mod">
          <ac:chgData name="八谷　一貴" userId="45bf9650-8f67-4450-95e3-b229be3968f7" providerId="ADAL" clId="{4D1CCD7D-D259-9948-B22D-F3AAC7501EB5}" dt="2023-05-02T11:31:25.780" v="3245" actId="1076"/>
          <ac:spMkLst>
            <pc:docMk/>
            <pc:sldMk cId="4065429497" sldId="257"/>
            <ac:spMk id="116" creationId="{D5BC495C-CAE6-8C82-A8DB-5B79861BB502}"/>
          </ac:spMkLst>
        </pc:spChg>
        <pc:grpChg chg="del">
          <ac:chgData name="八谷　一貴" userId="45bf9650-8f67-4450-95e3-b229be3968f7" providerId="ADAL" clId="{4D1CCD7D-D259-9948-B22D-F3AAC7501EB5}" dt="2023-04-25T04:18:22.313" v="669" actId="478"/>
          <ac:grpSpMkLst>
            <pc:docMk/>
            <pc:sldMk cId="4065429497" sldId="257"/>
            <ac:grpSpMk id="27" creationId="{1B2D3A4F-03E8-4CC6-54CB-20EFC95CF2EC}"/>
          </ac:grpSpMkLst>
        </pc:grpChg>
        <pc:grpChg chg="del mod">
          <ac:chgData name="八谷　一貴" userId="45bf9650-8f67-4450-95e3-b229be3968f7" providerId="ADAL" clId="{4D1CCD7D-D259-9948-B22D-F3AAC7501EB5}" dt="2023-04-27T00:13:56.361" v="2662" actId="478"/>
          <ac:grpSpMkLst>
            <pc:docMk/>
            <pc:sldMk cId="4065429497" sldId="257"/>
            <ac:grpSpMk id="47" creationId="{79574464-3817-E0DB-B77C-2EACA7DC47B5}"/>
          </ac:grpSpMkLst>
        </pc:grpChg>
        <pc:graphicFrameChg chg="add mod">
          <ac:chgData name="八谷　一貴" userId="45bf9650-8f67-4450-95e3-b229be3968f7" providerId="ADAL" clId="{4D1CCD7D-D259-9948-B22D-F3AAC7501EB5}" dt="2023-04-27T00:15:44.670" v="2675" actId="255"/>
          <ac:graphicFrameMkLst>
            <pc:docMk/>
            <pc:sldMk cId="4065429497" sldId="257"/>
            <ac:graphicFrameMk id="2" creationId="{78A166B9-B3CA-7BF1-82E6-D4D34A8C4D31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5:28.366" v="2673" actId="2711"/>
          <ac:graphicFrameMkLst>
            <pc:docMk/>
            <pc:sldMk cId="4065429497" sldId="257"/>
            <ac:graphicFrameMk id="5" creationId="{9B3D1DD0-376E-526F-9487-6C259F853A0E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6:52.901" v="2682" actId="207"/>
          <ac:graphicFrameMkLst>
            <pc:docMk/>
            <pc:sldMk cId="4065429497" sldId="257"/>
            <ac:graphicFrameMk id="43" creationId="{61E9ADE8-835A-D582-D15D-F7A2643B6A59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6:46.530" v="2681" actId="207"/>
          <ac:graphicFrameMkLst>
            <pc:docMk/>
            <pc:sldMk cId="4065429497" sldId="257"/>
            <ac:graphicFrameMk id="63" creationId="{A45F871C-F26B-D14F-87E6-DFFCBA74D35D}"/>
          </ac:graphicFrameMkLst>
        </pc:graphicFrameChg>
        <pc:picChg chg="mod">
          <ac:chgData name="八谷　一貴" userId="45bf9650-8f67-4450-95e3-b229be3968f7" providerId="ADAL" clId="{4D1CCD7D-D259-9948-B22D-F3AAC7501EB5}" dt="2023-04-27T00:14:20.084" v="2667" actId="2711"/>
          <ac:picMkLst>
            <pc:docMk/>
            <pc:sldMk cId="4065429497" sldId="257"/>
            <ac:picMk id="6" creationId="{5B465484-AA61-ED91-0C62-FB2CCC9C8DF6}"/>
          </ac:picMkLst>
        </pc:picChg>
        <pc:picChg chg="add del mod">
          <ac:chgData name="八谷　一貴" userId="45bf9650-8f67-4450-95e3-b229be3968f7" providerId="ADAL" clId="{4D1CCD7D-D259-9948-B22D-F3AAC7501EB5}" dt="2023-04-27T00:14:20.084" v="2667" actId="2711"/>
          <ac:picMkLst>
            <pc:docMk/>
            <pc:sldMk cId="4065429497" sldId="257"/>
            <ac:picMk id="7" creationId="{D6E71D1F-2DBC-7482-F831-479231BFECC9}"/>
          </ac:picMkLst>
        </pc:picChg>
        <pc:picChg chg="del mod">
          <ac:chgData name="八谷　一貴" userId="45bf9650-8f67-4450-95e3-b229be3968f7" providerId="ADAL" clId="{4D1CCD7D-D259-9948-B22D-F3AAC7501EB5}" dt="2023-04-22T11:48:31.822" v="43" actId="478"/>
          <ac:picMkLst>
            <pc:docMk/>
            <pc:sldMk cId="4065429497" sldId="257"/>
            <ac:picMk id="8" creationId="{6ABDDCFB-17D5-99DD-B62A-7F447CF1C356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19" creationId="{660F75F7-D6D6-1477-01AF-64E157F7DFAA}"/>
          </ac:picMkLst>
        </pc:picChg>
        <pc:picChg chg="add mod">
          <ac:chgData name="八谷　一貴" userId="45bf9650-8f67-4450-95e3-b229be3968f7" providerId="ADAL" clId="{4D1CCD7D-D259-9948-B22D-F3AAC7501EB5}" dt="2023-05-02T03:30:38.505" v="2764" actId="1036"/>
          <ac:picMkLst>
            <pc:docMk/>
            <pc:sldMk cId="4065429497" sldId="257"/>
            <ac:picMk id="20" creationId="{69B49DD4-825D-0C28-B9D6-E67E7DB167FC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25" creationId="{88D13915-A818-2A56-74F8-74F4FF0C03AB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28" creationId="{052F725F-9332-6E28-A3DF-7ECC511BD7DF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30" creationId="{9B41DE5D-90DF-29E6-5D3D-01ABA1A36B03}"/>
          </ac:picMkLst>
        </pc:picChg>
        <pc:picChg chg="add mod">
          <ac:chgData name="八谷　一貴" userId="45bf9650-8f67-4450-95e3-b229be3968f7" providerId="ADAL" clId="{4D1CCD7D-D259-9948-B22D-F3AAC7501EB5}" dt="2023-05-02T11:24:46.918" v="3111" actId="553"/>
          <ac:picMkLst>
            <pc:docMk/>
            <pc:sldMk cId="4065429497" sldId="257"/>
            <ac:picMk id="37" creationId="{25D8EF41-D16F-FB59-306B-2E7BAF2CF01E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39" creationId="{502600FE-FD05-B923-1505-2561B515FCF2}"/>
          </ac:picMkLst>
        </pc:picChg>
        <pc:picChg chg="del mod">
          <ac:chgData name="八谷　一貴" userId="45bf9650-8f67-4450-95e3-b229be3968f7" providerId="ADAL" clId="{4D1CCD7D-D259-9948-B22D-F3AAC7501EB5}" dt="2023-04-23T02:18:23.176" v="191" actId="478"/>
          <ac:picMkLst>
            <pc:docMk/>
            <pc:sldMk cId="4065429497" sldId="257"/>
            <ac:picMk id="39" creationId="{7BF53783-D395-461D-90E5-77C9EA3916E1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41" creationId="{7DC1B862-7454-534F-11BA-CF31743D7E09}"/>
          </ac:picMkLst>
        </pc:picChg>
        <pc:picChg chg="del mod">
          <ac:chgData name="八谷　一貴" userId="45bf9650-8f67-4450-95e3-b229be3968f7" providerId="ADAL" clId="{4D1CCD7D-D259-9948-B22D-F3AAC7501EB5}" dt="2023-04-23T02:18:23.176" v="191" actId="478"/>
          <ac:picMkLst>
            <pc:docMk/>
            <pc:sldMk cId="4065429497" sldId="257"/>
            <ac:picMk id="42" creationId="{3E7008E8-B735-C465-5668-5F9C6901AF19}"/>
          </ac:picMkLst>
        </pc:picChg>
        <pc:picChg chg="add mod">
          <ac:chgData name="八谷　一貴" userId="45bf9650-8f67-4450-95e3-b229be3968f7" providerId="ADAL" clId="{4D1CCD7D-D259-9948-B22D-F3AAC7501EB5}" dt="2023-05-02T11:24:41.718" v="3110" actId="553"/>
          <ac:picMkLst>
            <pc:docMk/>
            <pc:sldMk cId="4065429497" sldId="257"/>
            <ac:picMk id="48" creationId="{FBAE3609-8226-09EF-9354-D1211BC0FFB6}"/>
          </ac:picMkLst>
        </pc:picChg>
        <pc:picChg chg="add mod">
          <ac:chgData name="八谷　一貴" userId="45bf9650-8f67-4450-95e3-b229be3968f7" providerId="ADAL" clId="{4D1CCD7D-D259-9948-B22D-F3AAC7501EB5}" dt="2023-05-02T11:24:36.417" v="3109" actId="553"/>
          <ac:picMkLst>
            <pc:docMk/>
            <pc:sldMk cId="4065429497" sldId="257"/>
            <ac:picMk id="50" creationId="{D2F9CF9E-6912-6864-064E-5175849D00D0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54" creationId="{ED170BC0-A9B4-CA4A-80D5-CD35EFB20256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65" creationId="{6B9548A6-9A5B-2BCB-66B6-D79857E7C636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70" creationId="{BDD9EBD7-E16E-3717-29EF-D66C6DB3AC57}"/>
          </ac:picMkLst>
        </pc:picChg>
        <pc:picChg chg="add mod">
          <ac:chgData name="八谷　一貴" userId="45bf9650-8f67-4450-95e3-b229be3968f7" providerId="ADAL" clId="{4D1CCD7D-D259-9948-B22D-F3AAC7501EB5}" dt="2023-05-02T11:19:44.168" v="3028" actId="1076"/>
          <ac:picMkLst>
            <pc:docMk/>
            <pc:sldMk cId="4065429497" sldId="257"/>
            <ac:picMk id="71" creationId="{FA46AC96-E089-27A0-EAF0-F6F574D5B327}"/>
          </ac:picMkLst>
        </pc:picChg>
        <pc:picChg chg="add del mod">
          <ac:chgData name="八谷　一貴" userId="45bf9650-8f67-4450-95e3-b229be3968f7" providerId="ADAL" clId="{4D1CCD7D-D259-9948-B22D-F3AAC7501EB5}" dt="2023-04-25T09:08:33.057" v="2436" actId="478"/>
          <ac:picMkLst>
            <pc:docMk/>
            <pc:sldMk cId="4065429497" sldId="257"/>
            <ac:picMk id="78" creationId="{09B474A7-39A6-6C28-BBEA-A396680E07A0}"/>
          </ac:picMkLst>
        </pc:picChg>
        <pc:picChg chg="add mod">
          <ac:chgData name="八谷　一貴" userId="45bf9650-8f67-4450-95e3-b229be3968f7" providerId="ADAL" clId="{4D1CCD7D-D259-9948-B22D-F3AAC7501EB5}" dt="2023-05-02T11:23:53.315" v="3104" actId="12789"/>
          <ac:picMkLst>
            <pc:docMk/>
            <pc:sldMk cId="4065429497" sldId="257"/>
            <ac:picMk id="78" creationId="{9BB7ECA7-6E3D-3E28-0236-148972313BFA}"/>
          </ac:picMkLst>
        </pc:picChg>
        <pc:picChg chg="add mod">
          <ac:chgData name="八谷　一貴" userId="45bf9650-8f67-4450-95e3-b229be3968f7" providerId="ADAL" clId="{4D1CCD7D-D259-9948-B22D-F3AAC7501EB5}" dt="2023-05-02T11:24:11.911" v="3108" actId="408"/>
          <ac:picMkLst>
            <pc:docMk/>
            <pc:sldMk cId="4065429497" sldId="257"/>
            <ac:picMk id="80" creationId="{36868D87-7DA1-EB91-C8E8-3866BD533B35}"/>
          </ac:picMkLst>
        </pc:picChg>
        <pc:picChg chg="del mod">
          <ac:chgData name="八谷　一貴" userId="45bf9650-8f67-4450-95e3-b229be3968f7" providerId="ADAL" clId="{4D1CCD7D-D259-9948-B22D-F3AAC7501EB5}" dt="2023-04-25T08:24:07.166" v="1906" actId="478"/>
          <ac:picMkLst>
            <pc:docMk/>
            <pc:sldMk cId="4065429497" sldId="257"/>
            <ac:picMk id="82" creationId="{F96B6A46-BC84-7FAA-0169-9AA9D77CC553}"/>
          </ac:picMkLst>
        </pc:picChg>
        <pc:picChg chg="del mod">
          <ac:chgData name="八谷　一貴" userId="45bf9650-8f67-4450-95e3-b229be3968f7" providerId="ADAL" clId="{4D1CCD7D-D259-9948-B22D-F3AAC7501EB5}" dt="2023-04-25T08:24:07.166" v="1906" actId="478"/>
          <ac:picMkLst>
            <pc:docMk/>
            <pc:sldMk cId="4065429497" sldId="257"/>
            <ac:picMk id="83" creationId="{9F9AEF12-811D-24F7-E77E-9E5B09D4E9C0}"/>
          </ac:picMkLst>
        </pc:picChg>
        <pc:picChg chg="del mod">
          <ac:chgData name="八谷　一貴" userId="45bf9650-8f67-4450-95e3-b229be3968f7" providerId="ADAL" clId="{4D1CCD7D-D259-9948-B22D-F3AAC7501EB5}" dt="2023-04-25T08:24:07.166" v="1906" actId="478"/>
          <ac:picMkLst>
            <pc:docMk/>
            <pc:sldMk cId="4065429497" sldId="257"/>
            <ac:picMk id="84" creationId="{58270337-4723-AC52-0165-06E6408134A0}"/>
          </ac:picMkLst>
        </pc:picChg>
        <pc:picChg chg="del mod">
          <ac:chgData name="八谷　一貴" userId="45bf9650-8f67-4450-95e3-b229be3968f7" providerId="ADAL" clId="{4D1CCD7D-D259-9948-B22D-F3AAC7501EB5}" dt="2023-04-25T08:24:07.166" v="1906" actId="478"/>
          <ac:picMkLst>
            <pc:docMk/>
            <pc:sldMk cId="4065429497" sldId="257"/>
            <ac:picMk id="85" creationId="{6CEDEF24-D13B-1B0E-7B1A-110BC36EFEC7}"/>
          </ac:picMkLst>
        </pc:picChg>
        <pc:picChg chg="add mod">
          <ac:chgData name="八谷　一貴" userId="45bf9650-8f67-4450-95e3-b229be3968f7" providerId="ADAL" clId="{4D1CCD7D-D259-9948-B22D-F3AAC7501EB5}" dt="2023-05-02T11:24:11.911" v="3108" actId="408"/>
          <ac:picMkLst>
            <pc:docMk/>
            <pc:sldMk cId="4065429497" sldId="257"/>
            <ac:picMk id="97" creationId="{E811DF33-D320-D1B7-FE6F-EAC551839593}"/>
          </ac:picMkLst>
        </pc:picChg>
        <pc:picChg chg="add mod">
          <ac:chgData name="八谷　一貴" userId="45bf9650-8f67-4450-95e3-b229be3968f7" providerId="ADAL" clId="{4D1CCD7D-D259-9948-B22D-F3AAC7501EB5}" dt="2023-05-02T11:24:11.911" v="3108" actId="408"/>
          <ac:picMkLst>
            <pc:docMk/>
            <pc:sldMk cId="4065429497" sldId="257"/>
            <ac:picMk id="99" creationId="{3BE9EF56-E667-D579-040F-78E05E7C451B}"/>
          </ac:picMkLst>
        </pc:picChg>
        <pc:picChg chg="add mod">
          <ac:chgData name="八谷　一貴" userId="45bf9650-8f67-4450-95e3-b229be3968f7" providerId="ADAL" clId="{4D1CCD7D-D259-9948-B22D-F3AAC7501EB5}" dt="2023-05-02T11:24:11.911" v="3108" actId="408"/>
          <ac:picMkLst>
            <pc:docMk/>
            <pc:sldMk cId="4065429497" sldId="257"/>
            <ac:picMk id="101" creationId="{CA650AFE-48A9-0397-FF9D-DD912114BECC}"/>
          </ac:picMkLst>
        </pc:picChg>
        <pc:picChg chg="add mod">
          <ac:chgData name="八谷　一貴" userId="45bf9650-8f67-4450-95e3-b229be3968f7" providerId="ADAL" clId="{4D1CCD7D-D259-9948-B22D-F3AAC7501EB5}" dt="2023-05-02T11:30:35.983" v="3235" actId="1076"/>
          <ac:picMkLst>
            <pc:docMk/>
            <pc:sldMk cId="4065429497" sldId="257"/>
            <ac:picMk id="112" creationId="{05C46411-B378-1CCE-1777-BD422AD49BAD}"/>
          </ac:picMkLst>
        </pc:picChg>
        <pc:picChg chg="add mod">
          <ac:chgData name="八谷　一貴" userId="45bf9650-8f67-4450-95e3-b229be3968f7" providerId="ADAL" clId="{4D1CCD7D-D259-9948-B22D-F3AAC7501EB5}" dt="2023-05-02T11:30:47.229" v="3236" actId="1076"/>
          <ac:picMkLst>
            <pc:docMk/>
            <pc:sldMk cId="4065429497" sldId="257"/>
            <ac:picMk id="113" creationId="{7D0087B8-C8BF-9569-6086-429D297CB00B}"/>
          </ac:picMkLst>
        </pc:picChg>
        <pc:cxnChg chg="mod">
          <ac:chgData name="八谷　一貴" userId="45bf9650-8f67-4450-95e3-b229be3968f7" providerId="ADAL" clId="{4D1CCD7D-D259-9948-B22D-F3AAC7501EB5}" dt="2023-04-27T00:14:20.084" v="2667" actId="2711"/>
          <ac:cxnSpMkLst>
            <pc:docMk/>
            <pc:sldMk cId="4065429497" sldId="257"/>
            <ac:cxnSpMk id="16" creationId="{A329A7B0-1928-E609-FD14-7BE5CCE12255}"/>
          </ac:cxnSpMkLst>
        </pc:cxnChg>
        <pc:cxnChg chg="mod">
          <ac:chgData name="八谷　一貴" userId="45bf9650-8f67-4450-95e3-b229be3968f7" providerId="ADAL" clId="{4D1CCD7D-D259-9948-B22D-F3AAC7501EB5}" dt="2023-04-27T00:14:20.084" v="2667" actId="2711"/>
          <ac:cxnSpMkLst>
            <pc:docMk/>
            <pc:sldMk cId="4065429497" sldId="257"/>
            <ac:cxnSpMk id="62" creationId="{E91A046B-0DD9-B03C-2BC6-8CC1DCBD328B}"/>
          </ac:cxnSpMkLst>
        </pc:cxnChg>
      </pc:sldChg>
      <pc:sldChg chg="delSp modSp mod">
        <pc:chgData name="八谷　一貴" userId="45bf9650-8f67-4450-95e3-b229be3968f7" providerId="ADAL" clId="{4D1CCD7D-D259-9948-B22D-F3AAC7501EB5}" dt="2023-04-27T00:17:46.214" v="2692" actId="2711"/>
        <pc:sldMkLst>
          <pc:docMk/>
          <pc:sldMk cId="3266887108" sldId="258"/>
        </pc:sldMkLst>
        <pc:spChg chg="del">
          <ac:chgData name="八谷　一貴" userId="45bf9650-8f67-4450-95e3-b229be3968f7" providerId="ADAL" clId="{4D1CCD7D-D259-9948-B22D-F3AAC7501EB5}" dt="2023-04-27T00:04:07.707" v="2538" actId="478"/>
          <ac:spMkLst>
            <pc:docMk/>
            <pc:sldMk cId="3266887108" sldId="258"/>
            <ac:spMk id="4" creationId="{E93D7A59-089B-321A-1CD1-458B54CA0BA9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5" creationId="{2942609C-E4BC-2275-B7F9-6C2EA58B3885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7" creationId="{8412CBE8-0A3F-AB89-2BD9-F1489C6E78EE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8" creationId="{2E6AA4CD-67D6-13E9-04A5-95600CF4E439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0" creationId="{F116403E-B991-EEBD-F4AE-362F6032C834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1" creationId="{A7A063F0-C45D-8560-B7CD-FF7AADC336CF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" creationId="{9BA513C3-7D8A-6015-807B-98308CE96B5A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" creationId="{EE6E89C3-90DB-6227-49F5-66E4057E11E0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4" creationId="{385E642C-7FC8-0575-BAC8-DA40FF3474F3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5" creationId="{D769705D-66D7-ACB8-1021-9FE668B6DF07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61" creationId="{CFC4E959-EAFC-EECD-74BD-B320AB1E3FDC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62" creationId="{A07B7ECC-9334-37CF-68A7-33E9CC064D7F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63" creationId="{E1E03E60-3B8F-CB06-0753-B65633DA3066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67" creationId="{3E003E0C-BD16-40E6-EAE3-C54082AE4413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68" creationId="{2CE8563C-ABC2-729A-4E95-652DC4557863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70" creationId="{69A1DC80-626B-2051-B11D-B9710BE990BB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72" creationId="{71CC1701-5A12-D037-D898-163E9D498F73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73" creationId="{F7EB1714-125C-C0CB-DC79-7C5AB952F451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74" creationId="{4DFBE098-F5B3-ADF7-EA0C-9A4CD7FF9819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75" creationId="{82CD4B89-C3FC-E08E-7A2B-601E2860A232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76" creationId="{05739FBC-8DEB-35AD-C002-BA1BD254CCFD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80" creationId="{7DD339B3-6CCE-55E1-ACB2-7EAB24F4AF8D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81" creationId="{C556932E-2875-3CC9-92EF-20E96814C2A7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82" creationId="{9402470E-1171-ABF6-B004-26D2D361F24B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83" creationId="{4C42ECBC-AFB9-2B8D-06BD-9333C10F577D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87" creationId="{6019A366-AD0E-DA6A-EEF1-590765ACE458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0" creationId="{57D49A3D-734A-2843-B54F-982E2F3D1565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1" creationId="{E7B85397-A70B-5C52-675B-4C3FF293FD34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2" creationId="{AC9D31EE-C687-243B-890B-2F7A2B45B9AE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3" creationId="{62DF9BB4-3795-8BED-A5EA-ED2D3A2D21BF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4" creationId="{7BDB6328-7F5D-12C2-D15D-C0901F698334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5" creationId="{CF100A1F-0D10-C701-5997-39BEAC6B9DA2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6" creationId="{BBD5EB0D-7EA4-FBDF-9B7A-578A85593C84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7" creationId="{F5C5DD03-CCFE-4A09-EAA0-C5AD484A3F97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8" creationId="{DECE344D-1707-1063-6D46-A3C93C3C2648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99" creationId="{1AB281D0-9060-910C-1262-706ADE24C9A5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00" creationId="{DFC562B0-48E5-5237-CE51-CA41D6170F87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01" creationId="{756E60A2-6162-6483-B026-D669C7504F12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15" creationId="{0B01FEC2-3D91-933B-DC34-B87D17568ECA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16" creationId="{8DD6096B-DD8E-BDC2-A28D-C4DEEBA77C73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17" creationId="{C3B24DCC-329C-C482-86BD-170AEF64EBAC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0" creationId="{EEE248BC-A294-8897-500C-17E185626F91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1" creationId="{F515A438-A796-FCBF-1A23-F56526EF7870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2" creationId="{D9EE38FF-6DAB-A192-AF11-401CB466A899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3" creationId="{70C1411F-3866-7508-E96E-B2D1B7A7832A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5" creationId="{02A63239-269C-18DD-2378-5D80EF56693A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6" creationId="{5C4AFAFA-5C57-C99D-7565-7F14436E9F26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7" creationId="{0962FE1E-4C09-109B-F6FF-536DB62581CE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28" creationId="{56EC0D2A-0437-899B-42F5-183ABCD91CAA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0" creationId="{3B633B54-CAB5-76A0-1D83-C20FD52ADD0B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1" creationId="{2661F524-142A-8E73-D427-6CEBA985CBD4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2" creationId="{2CA86423-E0CD-2359-9E23-C4922808AFB1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3" creationId="{C10E61BF-A61B-BE3E-79C4-2F4433F8B3CE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5" creationId="{B00B1359-AFBB-2CE1-9BD1-53B2E2A9EEB4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6" creationId="{E573DE5F-3001-D29A-C55F-7FE17C194DAB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7" creationId="{4FBEB514-8499-1C24-9E18-6C62F2075155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38" creationId="{844BB3C5-A95E-F1CA-8533-276318845857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40" creationId="{E05CB2ED-3767-0C9F-0B28-AABC0DB2EF9E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41" creationId="{FC23A64D-D6F7-4E26-AB33-0FDA42A08E72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42" creationId="{126B2368-9D3F-8E43-45B4-66FB97A0E2F3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43" creationId="{6A3A9094-F4B3-5167-50C1-6CCFAED54ECE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51" creationId="{DD36C58C-CAAC-A840-B63A-1A39A1AFCE5F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52" creationId="{798BFCAF-50A6-2582-D981-56642D40247A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53" creationId="{EB5E4829-8EF3-309B-83FC-5CB2FF1710C6}"/>
          </ac:spMkLst>
        </pc:spChg>
        <pc:spChg chg="mod">
          <ac:chgData name="八谷　一貴" userId="45bf9650-8f67-4450-95e3-b229be3968f7" providerId="ADAL" clId="{4D1CCD7D-D259-9948-B22D-F3AAC7501EB5}" dt="2023-04-27T00:17:12.562" v="2686" actId="2711"/>
          <ac:spMkLst>
            <pc:docMk/>
            <pc:sldMk cId="3266887108" sldId="258"/>
            <ac:spMk id="154" creationId="{EA1894D8-2CBA-C53A-52BF-024C324D4BD9}"/>
          </ac:spMkLst>
        </pc:spChg>
        <pc:graphicFrameChg chg="mod">
          <ac:chgData name="八谷　一貴" userId="45bf9650-8f67-4450-95e3-b229be3968f7" providerId="ADAL" clId="{4D1CCD7D-D259-9948-B22D-F3AAC7501EB5}" dt="2023-04-27T00:17:24.682" v="2688" actId="2711"/>
          <ac:graphicFrameMkLst>
            <pc:docMk/>
            <pc:sldMk cId="3266887108" sldId="258"/>
            <ac:graphicFrameMk id="77" creationId="{23D947FF-026B-07D6-303D-8AD0CFB58D00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7:33.084" v="2689" actId="2711"/>
          <ac:graphicFrameMkLst>
            <pc:docMk/>
            <pc:sldMk cId="3266887108" sldId="258"/>
            <ac:graphicFrameMk id="78" creationId="{90536007-B793-83C0-8CA4-41E34F11958D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7:20.765" v="2687" actId="2711"/>
          <ac:graphicFrameMkLst>
            <pc:docMk/>
            <pc:sldMk cId="3266887108" sldId="258"/>
            <ac:graphicFrameMk id="79" creationId="{93E5039D-8429-6B69-D107-AD703850956B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7:37.552" v="2690" actId="2711"/>
          <ac:graphicFrameMkLst>
            <pc:docMk/>
            <pc:sldMk cId="3266887108" sldId="258"/>
            <ac:graphicFrameMk id="84" creationId="{79229DA8-235C-3C07-6C95-5D4604918668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7:42.066" v="2691" actId="2711"/>
          <ac:graphicFrameMkLst>
            <pc:docMk/>
            <pc:sldMk cId="3266887108" sldId="258"/>
            <ac:graphicFrameMk id="85" creationId="{DFB33D52-D706-4741-F320-4C9E0FFFFF2A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7:46.214" v="2692" actId="2711"/>
          <ac:graphicFrameMkLst>
            <pc:docMk/>
            <pc:sldMk cId="3266887108" sldId="258"/>
            <ac:graphicFrameMk id="86" creationId="{EE7B036E-1AA1-7E15-85FC-BFDD99BF559E}"/>
          </ac:graphicFrameMkLst>
        </pc:graphicFrameChg>
        <pc:picChg chg="mod">
          <ac:chgData name="八谷　一貴" userId="45bf9650-8f67-4450-95e3-b229be3968f7" providerId="ADAL" clId="{4D1CCD7D-D259-9948-B22D-F3AAC7501EB5}" dt="2023-04-27T00:17:12.562" v="2686" actId="2711"/>
          <ac:picMkLst>
            <pc:docMk/>
            <pc:sldMk cId="3266887108" sldId="258"/>
            <ac:picMk id="2" creationId="{35F81EA8-9D1D-C724-1835-A34BB8184FAD}"/>
          </ac:picMkLst>
        </pc:picChg>
        <pc:picChg chg="mod">
          <ac:chgData name="八谷　一貴" userId="45bf9650-8f67-4450-95e3-b229be3968f7" providerId="ADAL" clId="{4D1CCD7D-D259-9948-B22D-F3AAC7501EB5}" dt="2023-04-27T00:17:12.562" v="2686" actId="2711"/>
          <ac:picMkLst>
            <pc:docMk/>
            <pc:sldMk cId="3266887108" sldId="258"/>
            <ac:picMk id="3" creationId="{AD6CC9EB-E435-60F6-A07C-FA1990DC214F}"/>
          </ac:picMkLst>
        </pc:picChg>
        <pc:picChg chg="mod">
          <ac:chgData name="八谷　一貴" userId="45bf9650-8f67-4450-95e3-b229be3968f7" providerId="ADAL" clId="{4D1CCD7D-D259-9948-B22D-F3AAC7501EB5}" dt="2023-04-27T00:17:12.562" v="2686" actId="2711"/>
          <ac:picMkLst>
            <pc:docMk/>
            <pc:sldMk cId="3266887108" sldId="258"/>
            <ac:picMk id="54" creationId="{D236C91A-1B3F-6C01-C9F4-7A12B27FFD16}"/>
          </ac:picMkLst>
        </pc:picChg>
        <pc:picChg chg="mod">
          <ac:chgData name="八谷　一貴" userId="45bf9650-8f67-4450-95e3-b229be3968f7" providerId="ADAL" clId="{4D1CCD7D-D259-9948-B22D-F3AAC7501EB5}" dt="2023-04-27T00:17:12.562" v="2686" actId="2711"/>
          <ac:picMkLst>
            <pc:docMk/>
            <pc:sldMk cId="3266887108" sldId="258"/>
            <ac:picMk id="71" creationId="{BE47AC9C-6744-19ED-42D7-0ED227BB6D81}"/>
          </ac:picMkLst>
        </pc:picChg>
      </pc:sldChg>
      <pc:sldChg chg="delSp modSp mod">
        <pc:chgData name="八谷　一貴" userId="45bf9650-8f67-4450-95e3-b229be3968f7" providerId="ADAL" clId="{4D1CCD7D-D259-9948-B22D-F3AAC7501EB5}" dt="2023-04-27T00:21:58.586" v="2733" actId="2711"/>
        <pc:sldMkLst>
          <pc:docMk/>
          <pc:sldMk cId="811284552" sldId="259"/>
        </pc:sldMkLst>
        <pc:spChg chg="del">
          <ac:chgData name="八谷　一貴" userId="45bf9650-8f67-4450-95e3-b229be3968f7" providerId="ADAL" clId="{4D1CCD7D-D259-9948-B22D-F3AAC7501EB5}" dt="2023-04-27T00:04:26.154" v="2544" actId="478"/>
          <ac:spMkLst>
            <pc:docMk/>
            <pc:sldMk cId="811284552" sldId="259"/>
            <ac:spMk id="2" creationId="{2C2A1C3A-E9CC-F689-D19B-B9C58F254182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" creationId="{5E1147AE-D698-68B4-B309-84E6DAF01A0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7" creationId="{8900B2F5-0858-2546-0C12-1FB3FB9D6E45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9" creationId="{FE9D33FF-CCBA-A1F9-719A-402121633440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1" creationId="{4FEF8578-3E85-02F9-FFCD-B9281C03E03F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2" creationId="{0B11E248-E47A-9388-DFC5-9DF190A1041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3" creationId="{D9A3C973-0947-CC7C-AB34-F6E615FD44E5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4" creationId="{635424B6-576C-4FCB-52F7-2505726E9D8C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5" creationId="{DAA69D8F-8490-2BB6-8E83-A557F16061BD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6" creationId="{CA6C1AFC-E897-C4E2-9FC5-C8FF4FDC11B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7" creationId="{DA8090AF-9BF0-FD31-50A5-4F3E0C4B274F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8" creationId="{02D805F7-22FA-C14A-6C25-A57398AB4A1E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9" creationId="{7A5899A3-F47F-B958-9001-3558AB040F51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" creationId="{12F0693A-12C5-8FBF-047A-1E514C595532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1" creationId="{CB464B5D-2BC2-69DA-B1C0-A00954BA685B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2" creationId="{0555BC9A-AA8A-BA55-DB68-757350308A12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3" creationId="{FBEC7716-ECE8-7C99-0B81-FD042DC5C803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4" creationId="{382070BC-4319-CD95-1FD8-6C76BABAD468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5" creationId="{2E5D29D7-2596-F066-D5C6-207D00769321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6" creationId="{44855B91-65B6-C64C-FB56-B4F8E9602F3D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7" creationId="{9F3EF122-F12C-A0F3-C139-4EECE46BCA4D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8" creationId="{7CDBFF9A-EDE8-00B3-0BD2-608F6DF8EF6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9" creationId="{23790DF3-C1FF-AD7F-5F00-35EA42B71FD3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0" creationId="{FF75F401-6544-CFEF-76FC-2409EAFF1A34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1" creationId="{0B6029D1-1B61-E38F-E3EC-689BF849F07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2" creationId="{85415BF9-F040-787F-4C80-21078EB6D772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3" creationId="{65F60F41-15B5-654F-3AA3-4F521AE52E66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4" creationId="{D6AEC12E-DD93-6DD7-FC6F-D0BB0B8700D8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5" creationId="{4931CA05-2BF2-478E-E663-DECF735C5E5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6" creationId="{FB45DE94-77CE-929A-7FB1-6183E82644C5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38" creationId="{BB1C9CB9-DC07-9C76-3C6C-A6B88823E340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0" creationId="{04244D40-5102-DC06-D59B-DC60A2729CAE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1" creationId="{38E8471B-6FC0-AEF4-0075-5A7ECF5A55F2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2" creationId="{8D095F02-83AC-EC81-E09F-F05C538CBFD3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3" creationId="{73425F07-8285-46FF-7963-AFA822B858FA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4" creationId="{7F6D01CE-3D30-FB48-2594-5BFFD4CCF486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6" creationId="{90E2B709-F379-3B5E-EEDE-F81D3048599E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7" creationId="{67E5EF68-6933-35A8-F3C8-A8E76D3B462B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8" creationId="{281D6E4F-2315-4E38-C96D-2B794583BFB9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49" creationId="{331F9F37-6161-0B50-2AF5-45B846788C09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50" creationId="{7F8EA437-DC1B-EE85-169D-0D082D51A530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54" creationId="{06BAA401-BDD8-7C08-77EC-420BDC8C1BD0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56" creationId="{2B963561-D06E-79F7-74FA-A1054CA9D110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57" creationId="{E29A5A2D-C2B6-8E46-62A8-AFAAE59D14F8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58" creationId="{A7264805-83E1-CD09-BFCC-1D5D3977EE3F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59" creationId="{C1774897-EF15-F4E2-9885-14F09B1C9175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60" creationId="{38892974-1E4F-22BB-3531-32EEA3F6CACF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61" creationId="{2477CC04-3617-2416-D2A2-66C327C29866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62" creationId="{D145E17A-0BE3-9F71-45F4-E09C7D4BE917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63" creationId="{12704D64-1C98-49B3-1273-4B203B24C6EA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66" creationId="{9F99B872-28CD-4177-9EA5-43447A57E01B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67" creationId="{61CE8267-3376-798E-2F52-767A28080701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68" creationId="{C274BBF9-41B4-F4A5-B2D3-7936E48ABCC2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71" creationId="{552353FB-3518-B2B9-5E70-FD2612F97690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72" creationId="{75EE1D87-9B1B-CB32-C8C0-A62FD3167C30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73" creationId="{D02B5AAD-55AF-D87B-7BDA-BA0DB03AD1E6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74" creationId="{2D0D2E60-8C32-BFA2-7E4C-EDA1A3126294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75" creationId="{A849C2C5-F66B-CF62-515F-AC82302C2694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01" creationId="{B028F0EE-5F22-52AC-5598-0E3F1667FA0E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02" creationId="{ECEB0223-88B3-7B4C-8446-2C466301047D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03" creationId="{F96E60F2-9732-61BF-6CC9-87D5ADE8CD13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04" creationId="{AB842C12-1ADC-3875-5FE7-D0C9F1AC99A3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05" creationId="{2D64A538-FEF4-073B-5CB5-3FFFEBBE5AF7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114" creationId="{ABDFD556-3EB1-3CD3-A646-7946C97AF4CD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56" creationId="{FDDA9A4E-2850-6645-99A8-D73141852D2B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57" creationId="{3E1A7BC2-7CFD-A162-1FF8-0BD649FBCDAD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58" creationId="{B3CE4F75-E741-3EA4-307D-2E956E85CE94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59" creationId="{96609294-1302-A924-79AC-BBCCDBCC4D1D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60" creationId="{ED63DB34-3E8A-7E9B-A8F2-DB55273AF90F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62" creationId="{624C0130-DEFF-E534-D951-EACE34C1E525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63" creationId="{BB9C2D65-5813-28F8-655D-44B03C49E72A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64" creationId="{396858FA-7E94-9549-061C-20676A943A1A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65" creationId="{F23F94DC-A1C5-84F7-3CE7-A52765C5985E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66" creationId="{8998157C-CCE2-7615-954A-50E4D129E782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84" creationId="{F4F20250-E049-565D-3A6F-E4C7527B6F70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85" creationId="{0E1BED38-0D0F-F432-6E0A-B570BBCD5974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86" creationId="{5FC6A106-7FBC-371B-8851-C80B87BBB747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87" creationId="{EF6AEF0F-CCC5-362B-A2BB-BDBD97BDB55E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188" creationId="{E9E08663-9D3E-53E6-6E65-6D241EDE6077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0" creationId="{E8485730-FC63-D471-C002-1119037B03DD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1" creationId="{B49F542F-C521-7BBE-A77D-4B7C3A61C735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2" creationId="{0BB5DC6A-006C-C446-A895-C5FB9F785764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3" creationId="{E444E054-C9EC-CDA4-02F7-2DAE66BE4552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4" creationId="{F8AD213B-5CD5-A59F-F283-8A04E730142F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5" creationId="{876EFA75-B994-0527-230B-E56E17185614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6" creationId="{F522CB61-C45B-4467-B03D-6FA0F51413A4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8" creationId="{42EB1F85-A28F-FF5B-506E-6CAFA5E70FD1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09" creationId="{FC2DDF62-6F78-C0F1-83F8-2DDE812189E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10" creationId="{9AF8729B-9597-05AB-E83A-2277C6C9664A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11" creationId="{86016B43-CB5D-B6D6-DF89-83E05C0D2111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12" creationId="{AFB79410-7E32-EC2E-18FE-CB51115D873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13" creationId="{7E349E0C-F206-45E3-C1BC-AB0C319BB2D9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215" creationId="{130CA8EF-129B-685C-AA50-340B9D4493D8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216" creationId="{EE1FF387-F3D2-2E98-752A-2CD0B9A5ACE4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217" creationId="{D8D6E2D7-C82B-5BCD-90B3-F815DE0DDEE9}"/>
          </ac:spMkLst>
        </pc:spChg>
        <pc:spChg chg="mod">
          <ac:chgData name="八谷　一貴" userId="45bf9650-8f67-4450-95e3-b229be3968f7" providerId="ADAL" clId="{4D1CCD7D-D259-9948-B22D-F3AAC7501EB5}" dt="2023-04-27T00:20:33.388" v="2720" actId="2711"/>
          <ac:spMkLst>
            <pc:docMk/>
            <pc:sldMk cId="811284552" sldId="259"/>
            <ac:spMk id="218" creationId="{A1402783-D756-0947-63CF-C2BE31FA29DA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19" creationId="{B3C18DCC-90C6-301B-5163-C630B661A2C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20" creationId="{44AE9D0C-BBF9-6835-ECC4-FE6129A25E39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21" creationId="{5ABFB920-CF22-E5CD-C531-B0311C70A01C}"/>
          </ac:spMkLst>
        </pc:spChg>
        <pc:spChg chg="mod">
          <ac:chgData name="八谷　一貴" userId="45bf9650-8f67-4450-95e3-b229be3968f7" providerId="ADAL" clId="{4D1CCD7D-D259-9948-B22D-F3AAC7501EB5}" dt="2023-04-27T00:20:35.743" v="2721" actId="255"/>
          <ac:spMkLst>
            <pc:docMk/>
            <pc:sldMk cId="811284552" sldId="259"/>
            <ac:spMk id="222" creationId="{2AF677FB-AA2C-CB65-547C-6A193705B1BF}"/>
          </ac:spMkLst>
        </pc:s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39" creationId="{9A8D437E-078A-43C9-D4E3-CA4059BCF862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45" creationId="{6DFAD1A8-D6F1-93BE-C414-C5DCDD414D7D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55" creationId="{6BFBFCB2-5455-3D7F-9FA9-70CD704E3512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64" creationId="{A2D932E1-9F67-45E2-B2D4-899EE33E5890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76" creationId="{2460FE89-F966-5AEB-33B2-3CB63652DC0F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77" creationId="{AE331533-3A6D-97D9-469C-D8E5702164EB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81" creationId="{64B7F5BE-FAEC-9DC3-9014-15C8CB0C61FB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85" creationId="{AEE5D499-7408-9927-FAE5-EB78298199DB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89" creationId="{5FBC42B2-16F8-1A94-F800-1357347CF09E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93" creationId="{49680D78-CE4F-C07A-3237-2AA54FDB2355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97" creationId="{FAC9BBC3-16DE-D6C8-4FD5-CC7B961062A1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115" creationId="{C625849A-A373-F7F5-56E0-E3FC77500865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150" creationId="{AA153163-4A9C-E449-A26B-C93F97EF547D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161" creationId="{D16400F6-1FA7-EF2F-6431-26ECAF998C09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183" creationId="{744689A8-BCE3-4E62-FDC1-DDBB28A2E7B6}"/>
          </ac:grpSpMkLst>
        </pc:grpChg>
        <pc:grpChg chg="mod">
          <ac:chgData name="八谷　一貴" userId="45bf9650-8f67-4450-95e3-b229be3968f7" providerId="ADAL" clId="{4D1CCD7D-D259-9948-B22D-F3AAC7501EB5}" dt="2023-04-27T00:20:35.743" v="2721" actId="255"/>
          <ac:grpSpMkLst>
            <pc:docMk/>
            <pc:sldMk cId="811284552" sldId="259"/>
            <ac:grpSpMk id="214" creationId="{D0A7615E-E115-5403-9C22-9DA394320A93}"/>
          </ac:grpSpMkLst>
        </pc:grpChg>
        <pc:graphicFrameChg chg="mod">
          <ac:chgData name="八谷　一貴" userId="45bf9650-8f67-4450-95e3-b229be3968f7" providerId="ADAL" clId="{4D1CCD7D-D259-9948-B22D-F3AAC7501EB5}" dt="2023-04-27T00:21:12.421" v="2727" actId="2711"/>
          <ac:graphicFrameMkLst>
            <pc:docMk/>
            <pc:sldMk cId="811284552" sldId="259"/>
            <ac:graphicFrameMk id="4" creationId="{8199BBF1-93FC-7AC7-E4EA-B81ECDB13C08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1:04.487" v="2726" actId="2711"/>
          <ac:graphicFrameMkLst>
            <pc:docMk/>
            <pc:sldMk cId="811284552" sldId="259"/>
            <ac:graphicFrameMk id="5" creationId="{D08D186B-A80D-01DC-D44F-26347B79ADA6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0:47.928" v="2723" actId="255"/>
          <ac:graphicFrameMkLst>
            <pc:docMk/>
            <pc:sldMk cId="811284552" sldId="259"/>
            <ac:graphicFrameMk id="6" creationId="{2D2690A7-188D-0DA8-0B72-4E4F3EF9B17A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0:58.735" v="2725" actId="2711"/>
          <ac:graphicFrameMkLst>
            <pc:docMk/>
            <pc:sldMk cId="811284552" sldId="259"/>
            <ac:graphicFrameMk id="37" creationId="{F41B3911-B98D-393B-6D3D-745F42CE91DE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1:17.351" v="2728" actId="2711"/>
          <ac:graphicFrameMkLst>
            <pc:docMk/>
            <pc:sldMk cId="811284552" sldId="259"/>
            <ac:graphicFrameMk id="52" creationId="{BD299CE6-AE9F-D1B3-F980-950E1575D4CC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1:21.797" v="2729" actId="2711"/>
          <ac:graphicFrameMkLst>
            <pc:docMk/>
            <pc:sldMk cId="811284552" sldId="259"/>
            <ac:graphicFrameMk id="107" creationId="{A3358DDA-C8B6-8F39-BFB4-32859D8B6A6F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1:46.425" v="2730" actId="2711"/>
          <ac:graphicFrameMkLst>
            <pc:docMk/>
            <pc:sldMk cId="811284552" sldId="259"/>
            <ac:graphicFrameMk id="145" creationId="{957712D4-6BEE-E4D8-1C17-136CFFAA3DD8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1:50.158" v="2731" actId="2711"/>
          <ac:graphicFrameMkLst>
            <pc:docMk/>
            <pc:sldMk cId="811284552" sldId="259"/>
            <ac:graphicFrameMk id="147" creationId="{38C4D70C-7112-CE8A-DAB9-7954372EA829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1:53.277" v="2732" actId="2711"/>
          <ac:graphicFrameMkLst>
            <pc:docMk/>
            <pc:sldMk cId="811284552" sldId="259"/>
            <ac:graphicFrameMk id="149" creationId="{6CEECA8B-8251-1477-3542-BF4ECC4DDAD3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1:58.586" v="2733" actId="2711"/>
          <ac:graphicFrameMkLst>
            <pc:docMk/>
            <pc:sldMk cId="811284552" sldId="259"/>
            <ac:graphicFrameMk id="196" creationId="{5CBE3C8B-0E50-B0BB-A631-755AADBF8647}"/>
          </ac:graphicFrameMkLst>
        </pc:graphicFrameChg>
        <pc:picChg chg="mod">
          <ac:chgData name="八谷　一貴" userId="45bf9650-8f67-4450-95e3-b229be3968f7" providerId="ADAL" clId="{4D1CCD7D-D259-9948-B22D-F3AAC7501EB5}" dt="2023-04-27T00:20:35.743" v="2721" actId="255"/>
          <ac:picMkLst>
            <pc:docMk/>
            <pc:sldMk cId="811284552" sldId="259"/>
            <ac:picMk id="8" creationId="{E419A8A9-D7B9-87C0-2A6A-CC08B15638A1}"/>
          </ac:picMkLst>
        </pc:picChg>
        <pc:picChg chg="mod">
          <ac:chgData name="八谷　一貴" userId="45bf9650-8f67-4450-95e3-b229be3968f7" providerId="ADAL" clId="{4D1CCD7D-D259-9948-B22D-F3AAC7501EB5}" dt="2023-04-27T00:20:35.743" v="2721" actId="255"/>
          <ac:picMkLst>
            <pc:docMk/>
            <pc:sldMk cId="811284552" sldId="259"/>
            <ac:picMk id="197" creationId="{98590D00-C4FB-C5E2-C7E5-546919479D07}"/>
          </ac:picMkLst>
        </pc:picChg>
        <pc:picChg chg="mod">
          <ac:chgData name="八谷　一貴" userId="45bf9650-8f67-4450-95e3-b229be3968f7" providerId="ADAL" clId="{4D1CCD7D-D259-9948-B22D-F3AAC7501EB5}" dt="2023-04-27T00:20:35.743" v="2721" actId="255"/>
          <ac:picMkLst>
            <pc:docMk/>
            <pc:sldMk cId="811284552" sldId="259"/>
            <ac:picMk id="198" creationId="{32BE04D5-7A56-C87F-C020-2A5088A555A4}"/>
          </ac:picMkLst>
        </pc:picChg>
        <pc:picChg chg="mod">
          <ac:chgData name="八谷　一貴" userId="45bf9650-8f67-4450-95e3-b229be3968f7" providerId="ADAL" clId="{4D1CCD7D-D259-9948-B22D-F3AAC7501EB5}" dt="2023-04-27T00:20:35.743" v="2721" actId="255"/>
          <ac:picMkLst>
            <pc:docMk/>
            <pc:sldMk cId="811284552" sldId="259"/>
            <ac:picMk id="199" creationId="{24DF5E55-A779-D16C-00BD-A5E89C35E6F1}"/>
          </ac:picMkLst>
        </pc:picChg>
        <pc:cxnChg chg="mod">
          <ac:chgData name="八谷　一貴" userId="45bf9650-8f67-4450-95e3-b229be3968f7" providerId="ADAL" clId="{4D1CCD7D-D259-9948-B22D-F3AAC7501EB5}" dt="2023-04-27T00:20:35.743" v="2721" actId="255"/>
          <ac:cxnSpMkLst>
            <pc:docMk/>
            <pc:sldMk cId="811284552" sldId="259"/>
            <ac:cxnSpMk id="207" creationId="{997A25E8-D1A4-1FCC-11CB-512E36CF7FF7}"/>
          </ac:cxnSpMkLst>
        </pc:cxnChg>
        <pc:cxnChg chg="mod">
          <ac:chgData name="八谷　一貴" userId="45bf9650-8f67-4450-95e3-b229be3968f7" providerId="ADAL" clId="{4D1CCD7D-D259-9948-B22D-F3AAC7501EB5}" dt="2023-04-27T00:20:35.743" v="2721" actId="255"/>
          <ac:cxnSpMkLst>
            <pc:docMk/>
            <pc:sldMk cId="811284552" sldId="259"/>
            <ac:cxnSpMk id="223" creationId="{638961F3-317E-264A-888A-20F8C8BA324B}"/>
          </ac:cxnSpMkLst>
        </pc:cxnChg>
      </pc:sldChg>
      <pc:sldChg chg="addSp delSp modSp mod">
        <pc:chgData name="八谷　一貴" userId="45bf9650-8f67-4450-95e3-b229be3968f7" providerId="ADAL" clId="{4D1CCD7D-D259-9948-B22D-F3AAC7501EB5}" dt="2023-05-01T00:43:05.335" v="2758" actId="167"/>
        <pc:sldMkLst>
          <pc:docMk/>
          <pc:sldMk cId="2271243315" sldId="261"/>
        </pc:sldMkLst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2" creationId="{3F0D97F7-8539-3D71-AF46-14FDD3D53010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" creationId="{484E0420-BF15-5F53-66D3-4ED954AA212D}"/>
          </ac:spMkLst>
        </pc:spChg>
        <pc:spChg chg="add mod">
          <ac:chgData name="八谷　一貴" userId="45bf9650-8f67-4450-95e3-b229be3968f7" providerId="ADAL" clId="{4D1CCD7D-D259-9948-B22D-F3AAC7501EB5}" dt="2023-05-01T00:43:05.335" v="2758" actId="167"/>
          <ac:spMkLst>
            <pc:docMk/>
            <pc:sldMk cId="2271243315" sldId="261"/>
            <ac:spMk id="4" creationId="{A0CB07F5-A94F-6BEB-5756-486B84FEEC14}"/>
          </ac:spMkLst>
        </pc:spChg>
        <pc:spChg chg="del">
          <ac:chgData name="八谷　一貴" userId="45bf9650-8f67-4450-95e3-b229be3968f7" providerId="ADAL" clId="{4D1CCD7D-D259-9948-B22D-F3AAC7501EB5}" dt="2023-04-27T00:22:38.853" v="2741" actId="478"/>
          <ac:spMkLst>
            <pc:docMk/>
            <pc:sldMk cId="2271243315" sldId="261"/>
            <ac:spMk id="4" creationId="{A2991E1C-58C4-2FDA-D32D-498BA74F2A39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5" creationId="{FA43B877-7FD1-A6C3-B57F-F24BE7B3C6B7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" creationId="{F2A90D70-79CD-E301-A51A-8E0053B2B5DD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" creationId="{96A787D4-39A2-DA45-A239-FD35CE37154A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10" creationId="{6B890E44-B8EF-FEB4-4B43-4C68B7170B4F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12" creationId="{2DE664D0-7278-81DB-A6DE-0916E1071067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3" creationId="{A0EC1B29-928B-CE91-3904-82482022EE89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4" creationId="{7955AB6C-DA5A-B515-E6A0-4C7DD18ED0BD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6" creationId="{FD1AF709-FC5D-8D28-5B4E-25694BCB028C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7" creationId="{5BDD71F0-7D6C-BA5D-DFA8-328CEAB5993F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8" creationId="{F2D3B091-BCD7-B62F-4299-BB4ED05F5848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9" creationId="{AEC65C6B-4FC3-9E08-B226-EF8BB290616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1" creationId="{BBAB837B-2149-35E8-4B41-E36980776A73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2" creationId="{584FFA39-9D97-B8E7-7F10-F1A6C72CD10F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3" creationId="{DEEBDADC-56F8-A90D-7C3D-1A26E3706AAD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4" creationId="{45F23C1B-1136-8611-B35A-1EC36527A82B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5" creationId="{28F777F0-476A-3850-6AC6-A409890D5BFD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6" creationId="{06DAF8F6-EDDF-D5B4-6D2E-BED632249DEA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7" creationId="{105B88FE-4720-8DAF-FFD3-1F5054A4C90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29" creationId="{C5F3CF0D-BF0E-206B-ADD3-1A57F13B4F61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0" creationId="{597E0C5D-B697-EB08-7210-B847DD435506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2" creationId="{A346051F-C3FA-CCD7-5D0B-21E3316E352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3" creationId="{71C71923-F02B-AD1D-F4CF-CC968FFFFF13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4" creationId="{55D4E9E3-4DC8-642C-5CA5-5051DE943CF9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5" creationId="{49418740-DE7F-42D2-8F22-BEA455647B32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6" creationId="{D58C8F20-31B1-B1F1-302A-D43188EF9E96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7" creationId="{24670E59-25A5-1BFC-A54A-9BFA5CAC8CFA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38" creationId="{E3BCC47B-BD99-B284-B295-A9666AEA295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39" creationId="{C077B5E0-D6C6-D490-69D8-120160D66009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40" creationId="{F0069D8B-A648-103C-B946-310A4245852B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41" creationId="{E9098464-9876-9BF7-E811-8223E04308B6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42" creationId="{ED24A599-B609-F871-E14F-46C5E393A66F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43" creationId="{92CC10E2-5C0E-7C95-534F-E621BF87903A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44" creationId="{BE23FC2F-A602-F105-9466-C0DA1FF4F957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45" creationId="{DEA4A03B-AD3E-E288-60FC-0297818A0C7C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46" creationId="{6ADFBE02-D3FC-CA82-CB61-D2D1847A7BDE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47" creationId="{7FDD4E8B-1F34-3B6F-EC9C-27CB9628160A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48" creationId="{7691B7E4-1927-0B18-D0E6-459951B2A8A8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49" creationId="{8F78349D-4601-628D-08A3-E234C68245E7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50" creationId="{3BAD6400-6CFF-2E31-D447-3E9CD3691231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51" creationId="{3734AC5E-6F4C-5B56-A68D-95E85A22FF4B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52" creationId="{EC268766-F49C-ABDA-E6E2-F4F2629FC7FC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53" creationId="{3BD6F849-1B67-81DD-BB92-BB56CA5ADEFA}"/>
          </ac:spMkLst>
        </pc:spChg>
        <pc:spChg chg="add mod">
          <ac:chgData name="八谷　一貴" userId="45bf9650-8f67-4450-95e3-b229be3968f7" providerId="ADAL" clId="{4D1CCD7D-D259-9948-B22D-F3AAC7501EB5}" dt="2023-04-27T00:22:32.818" v="2740" actId="1035"/>
          <ac:spMkLst>
            <pc:docMk/>
            <pc:sldMk cId="2271243315" sldId="261"/>
            <ac:spMk id="54" creationId="{8FC8E781-BB40-7E45-4EB0-71D2CA47BECA}"/>
          </ac:spMkLst>
        </pc:spChg>
        <pc:spChg chg="mod">
          <ac:chgData name="八谷　一貴" userId="45bf9650-8f67-4450-95e3-b229be3968f7" providerId="ADAL" clId="{4D1CCD7D-D259-9948-B22D-F3AAC7501EB5}" dt="2023-04-27T00:22:10.704" v="2734" actId="2711"/>
          <ac:spMkLst>
            <pc:docMk/>
            <pc:sldMk cId="2271243315" sldId="261"/>
            <ac:spMk id="56" creationId="{15302151-C983-AC9F-E7DD-E2643DA7D1EF}"/>
          </ac:spMkLst>
        </pc:spChg>
        <pc:spChg chg="mod">
          <ac:chgData name="八谷　一貴" userId="45bf9650-8f67-4450-95e3-b229be3968f7" providerId="ADAL" clId="{4D1CCD7D-D259-9948-B22D-F3AAC7501EB5}" dt="2023-04-27T00:22:10.704" v="2734" actId="2711"/>
          <ac:spMkLst>
            <pc:docMk/>
            <pc:sldMk cId="2271243315" sldId="261"/>
            <ac:spMk id="57" creationId="{96FD6C76-FD18-E062-47BE-483A703AA835}"/>
          </ac:spMkLst>
        </pc:spChg>
        <pc:spChg chg="mod">
          <ac:chgData name="八谷　一貴" userId="45bf9650-8f67-4450-95e3-b229be3968f7" providerId="ADAL" clId="{4D1CCD7D-D259-9948-B22D-F3AAC7501EB5}" dt="2023-04-27T00:22:10.704" v="2734" actId="2711"/>
          <ac:spMkLst>
            <pc:docMk/>
            <pc:sldMk cId="2271243315" sldId="261"/>
            <ac:spMk id="58" creationId="{F1EB3D29-067C-F77C-EC58-9145B8B17BA0}"/>
          </ac:spMkLst>
        </pc:spChg>
        <pc:spChg chg="mod">
          <ac:chgData name="八谷　一貴" userId="45bf9650-8f67-4450-95e3-b229be3968f7" providerId="ADAL" clId="{4D1CCD7D-D259-9948-B22D-F3AAC7501EB5}" dt="2023-04-27T00:22:10.704" v="2734" actId="2711"/>
          <ac:spMkLst>
            <pc:docMk/>
            <pc:sldMk cId="2271243315" sldId="261"/>
            <ac:spMk id="60" creationId="{FBD56CDE-2DA9-1E15-D1F3-5250BA2E5F6A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1" creationId="{C9F21419-FDAC-5B63-F4BE-8C9427558AF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2" creationId="{112D1496-265E-C279-7124-DB494AA678D0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3" creationId="{581BDB14-EC77-B048-58CD-B05B63411B50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4" creationId="{CFFD7621-842E-2F9A-9768-04FA5E608298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5" creationId="{D2FBB056-910F-DBC3-8949-E9A7F5EE996F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6" creationId="{B427B3C6-3D6E-3D6C-5CF3-3A706062F60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7" creationId="{A66FA3E4-40D9-0818-46A9-C25B60AADD99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8" creationId="{0F47DC85-3AC4-F205-6FBE-6D6CC1C72416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69" creationId="{990C31C3-8DD5-AB20-342F-C7BF62FA2EF4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0" creationId="{BDFA0118-6CE5-1083-2813-E5AC8F631882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1" creationId="{05E19332-FCA6-6525-FE10-7D38333A2478}"/>
          </ac:spMkLst>
        </pc:spChg>
        <pc:spChg chg="del">
          <ac:chgData name="八谷　一貴" userId="45bf9650-8f67-4450-95e3-b229be3968f7" providerId="ADAL" clId="{4D1CCD7D-D259-9948-B22D-F3AAC7501EB5}" dt="2023-04-27T00:04:29.483" v="2545" actId="478"/>
          <ac:spMkLst>
            <pc:docMk/>
            <pc:sldMk cId="2271243315" sldId="261"/>
            <ac:spMk id="72" creationId="{18B751FB-27FB-559F-6565-200D31C99B5D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3" creationId="{39DFFDFF-6D13-94B4-96FC-B4377868C7AC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4" creationId="{200C559C-8F2E-9904-AAC3-B5B46A489D02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5" creationId="{4A222006-439F-F1C1-E044-6839ABA7765E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7" creationId="{5EBD6961-B8CA-1188-68BF-833A9DE3A26B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8" creationId="{A786C0EC-A34D-E5F7-4F15-9315D372A484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79" creationId="{C567188D-6212-051E-B258-E3F42246DDCC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81" creationId="{80A00453-4268-0158-CFF7-44E43536B3FB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87" creationId="{AA375438-77C8-EACD-C484-79197D119D7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88" creationId="{1EAFF9AF-9AE2-C2B9-E4D4-208A82C57A30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0" creationId="{07E70867-7B9B-CA35-DA78-B69DDB9967DD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1" creationId="{DAF0EA02-17A9-4376-F3D8-9FC57AF3E9B7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2" creationId="{2D287ABE-3FD6-66E6-4536-8881F4BEB6D8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3" creationId="{EEFBEFD6-1C3C-5B60-1337-535F663A6B20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4" creationId="{D7F5FC0E-DDB4-48D6-AE5B-30E5DC08952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5" creationId="{B1464BE9-6F5F-8FE8-6C6E-D1E63D8D7C3D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6" creationId="{DCC675AE-2D9C-E1DB-38B2-BEE160272DA6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7" creationId="{F9C4F9D3-0C2C-5555-2AC7-19F895810A24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8" creationId="{660BEA0D-06F6-F44D-7283-E5CFB4EFC68F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99" creationId="{2ECB2514-D262-5B5B-A191-01C2FEFC8F3F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01" creationId="{E5D8747F-5EFB-666E-05C8-4144AF72A2A0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03" creationId="{99475086-527B-DFF7-EC52-78685B3C3AAF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05" creationId="{A6CC86F1-BADF-B473-D524-0C7CB0B0F105}"/>
          </ac:spMkLst>
        </pc:spChg>
        <pc:spChg chg="mod">
          <ac:chgData name="八谷　一貴" userId="45bf9650-8f67-4450-95e3-b229be3968f7" providerId="ADAL" clId="{4D1CCD7D-D259-9948-B22D-F3AAC7501EB5}" dt="2023-04-27T00:22:13.831" v="2735" actId="255"/>
          <ac:spMkLst>
            <pc:docMk/>
            <pc:sldMk cId="2271243315" sldId="261"/>
            <ac:spMk id="114" creationId="{DF9A0658-C457-4C5B-6EDD-64D9A6CB789B}"/>
          </ac:spMkLst>
        </pc:spChg>
        <pc:grpChg chg="mod">
          <ac:chgData name="八谷　一貴" userId="45bf9650-8f67-4450-95e3-b229be3968f7" providerId="ADAL" clId="{4D1CCD7D-D259-9948-B22D-F3AAC7501EB5}" dt="2023-04-27T00:22:13.831" v="2735" actId="255"/>
          <ac:grpSpMkLst>
            <pc:docMk/>
            <pc:sldMk cId="2271243315" sldId="261"/>
            <ac:grpSpMk id="55" creationId="{DCE08651-6A8B-FD92-7916-B3EDA63BC406}"/>
          </ac:grpSpMkLst>
        </pc:grpChg>
        <pc:grpChg chg="mod">
          <ac:chgData name="八谷　一貴" userId="45bf9650-8f67-4450-95e3-b229be3968f7" providerId="ADAL" clId="{4D1CCD7D-D259-9948-B22D-F3AAC7501EB5}" dt="2023-04-27T00:22:13.831" v="2735" actId="255"/>
          <ac:grpSpMkLst>
            <pc:docMk/>
            <pc:sldMk cId="2271243315" sldId="261"/>
            <ac:grpSpMk id="115" creationId="{8949E820-6970-C55F-B68C-5F8253084B1D}"/>
          </ac:grpSpMkLst>
        </pc:grpChg>
        <pc:grpChg chg="mod">
          <ac:chgData name="八谷　一貴" userId="45bf9650-8f67-4450-95e3-b229be3968f7" providerId="ADAL" clId="{4D1CCD7D-D259-9948-B22D-F3AAC7501EB5}" dt="2023-04-27T00:22:13.831" v="2735" actId="255"/>
          <ac:grpSpMkLst>
            <pc:docMk/>
            <pc:sldMk cId="2271243315" sldId="261"/>
            <ac:grpSpMk id="139" creationId="{E63843A2-DC1E-0134-AA21-1CB9DFCE835D}"/>
          </ac:grpSpMkLst>
        </pc:grpChg>
        <pc:grpChg chg="mod">
          <ac:chgData name="八谷　一貴" userId="45bf9650-8f67-4450-95e3-b229be3968f7" providerId="ADAL" clId="{4D1CCD7D-D259-9948-B22D-F3AAC7501EB5}" dt="2023-04-27T00:22:13.831" v="2735" actId="255"/>
          <ac:grpSpMkLst>
            <pc:docMk/>
            <pc:sldMk cId="2271243315" sldId="261"/>
            <ac:grpSpMk id="144" creationId="{71AEB367-B651-794A-374B-E5F6EC3FB46F}"/>
          </ac:grpSpMkLst>
        </pc:grpChg>
        <pc:grpChg chg="mod">
          <ac:chgData name="八谷　一貴" userId="45bf9650-8f67-4450-95e3-b229be3968f7" providerId="ADAL" clId="{4D1CCD7D-D259-9948-B22D-F3AAC7501EB5}" dt="2023-04-27T00:22:13.831" v="2735" actId="255"/>
          <ac:grpSpMkLst>
            <pc:docMk/>
            <pc:sldMk cId="2271243315" sldId="261"/>
            <ac:grpSpMk id="149" creationId="{CE607A3B-ED17-39F5-E63E-0ABA86A4AD1C}"/>
          </ac:grpSpMkLst>
        </pc:grpChg>
        <pc:grpChg chg="mod">
          <ac:chgData name="八谷　一貴" userId="45bf9650-8f67-4450-95e3-b229be3968f7" providerId="ADAL" clId="{4D1CCD7D-D259-9948-B22D-F3AAC7501EB5}" dt="2023-04-27T00:22:13.831" v="2735" actId="255"/>
          <ac:grpSpMkLst>
            <pc:docMk/>
            <pc:sldMk cId="2271243315" sldId="261"/>
            <ac:grpSpMk id="154" creationId="{E403F742-5B4A-A9E1-34F0-E300CCDC594F}"/>
          </ac:grpSpMkLst>
        </pc:grpChg>
        <pc:grpChg chg="mod">
          <ac:chgData name="八谷　一貴" userId="45bf9650-8f67-4450-95e3-b229be3968f7" providerId="ADAL" clId="{4D1CCD7D-D259-9948-B22D-F3AAC7501EB5}" dt="2023-04-27T00:22:13.831" v="2735" actId="255"/>
          <ac:grpSpMkLst>
            <pc:docMk/>
            <pc:sldMk cId="2271243315" sldId="261"/>
            <ac:grpSpMk id="159" creationId="{BA1EDA25-65EF-9E3F-F5A9-4955FC99A02C}"/>
          </ac:grpSpMkLst>
        </pc:grpChg>
        <pc:graphicFrameChg chg="mod">
          <ac:chgData name="八谷　一貴" userId="45bf9650-8f67-4450-95e3-b229be3968f7" providerId="ADAL" clId="{4D1CCD7D-D259-9948-B22D-F3AAC7501EB5}" dt="2023-04-27T00:22:13.831" v="2735" actId="255"/>
          <ac:graphicFrameMkLst>
            <pc:docMk/>
            <pc:sldMk cId="2271243315" sldId="261"/>
            <ac:graphicFrameMk id="7" creationId="{1B99FAF9-37BA-EE8D-0F84-87ED401E4D63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2:13.831" v="2735" actId="255"/>
          <ac:graphicFrameMkLst>
            <pc:docMk/>
            <pc:sldMk cId="2271243315" sldId="261"/>
            <ac:graphicFrameMk id="8" creationId="{AA6A4F08-77E1-614B-BBF2-2895B0B9D4EC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2:13.831" v="2735" actId="255"/>
          <ac:graphicFrameMkLst>
            <pc:docMk/>
            <pc:sldMk cId="2271243315" sldId="261"/>
            <ac:graphicFrameMk id="11" creationId="{FD4A6AD9-E6EC-984A-8802-B6B32CB0FB30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2:13.831" v="2735" actId="255"/>
          <ac:graphicFrameMkLst>
            <pc:docMk/>
            <pc:sldMk cId="2271243315" sldId="261"/>
            <ac:graphicFrameMk id="15" creationId="{F8A96C86-0B66-7A4C-B372-1708D6013716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22:13.831" v="2735" actId="255"/>
          <ac:graphicFrameMkLst>
            <pc:docMk/>
            <pc:sldMk cId="2271243315" sldId="261"/>
            <ac:graphicFrameMk id="20" creationId="{C2A10FA2-6370-1548-B80B-71525909D6C0}"/>
          </ac:graphicFrameMkLst>
        </pc:graphicFrame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00" creationId="{F2E82D3D-F352-8D3C-A2AF-D73D677F8BD7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02" creationId="{9F270920-4E6D-7012-8EF5-9BCA5A261DBA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04" creationId="{000C65E1-A81F-CFCB-25A6-557184FC6928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06" creationId="{329BDD4C-AE87-0F8F-14F4-F71B7607371F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08" creationId="{3D9FDB6C-0F2E-3864-A6D7-8495B490214B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09" creationId="{A38A50F0-16F2-8D1D-FB60-E5D6EAC9C580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10" creationId="{5ABEEBF9-21CB-AC00-A0BD-6FA5D16C3940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11" creationId="{BD8FBA68-2D28-4198-952A-DE9614C46837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12" creationId="{F0B50FAD-E5A5-05F5-F95A-0C3FE3BC389C}"/>
          </ac:picMkLst>
        </pc:picChg>
        <pc:picChg chg="del">
          <ac:chgData name="八谷　一貴" userId="45bf9650-8f67-4450-95e3-b229be3968f7" providerId="ADAL" clId="{4D1CCD7D-D259-9948-B22D-F3AAC7501EB5}" dt="2023-04-27T00:22:38.853" v="2741" actId="478"/>
          <ac:picMkLst>
            <pc:docMk/>
            <pc:sldMk cId="2271243315" sldId="261"/>
            <ac:picMk id="113" creationId="{0C2778D4-60B3-5434-73E0-D46668A931DD}"/>
          </ac:picMkLst>
        </pc:picChg>
        <pc:cxnChg chg="mod">
          <ac:chgData name="八谷　一貴" userId="45bf9650-8f67-4450-95e3-b229be3968f7" providerId="ADAL" clId="{4D1CCD7D-D259-9948-B22D-F3AAC7501EB5}" dt="2023-04-27T00:22:13.831" v="2735" actId="255"/>
          <ac:cxnSpMkLst>
            <pc:docMk/>
            <pc:sldMk cId="2271243315" sldId="261"/>
            <ac:cxnSpMk id="28" creationId="{66BAA6A5-824F-C6F8-D5CC-FEEF4F13842C}"/>
          </ac:cxnSpMkLst>
        </pc:cxnChg>
        <pc:cxnChg chg="mod">
          <ac:chgData name="八谷　一貴" userId="45bf9650-8f67-4450-95e3-b229be3968f7" providerId="ADAL" clId="{4D1CCD7D-D259-9948-B22D-F3AAC7501EB5}" dt="2023-04-27T00:22:13.831" v="2735" actId="255"/>
          <ac:cxnSpMkLst>
            <pc:docMk/>
            <pc:sldMk cId="2271243315" sldId="261"/>
            <ac:cxnSpMk id="31" creationId="{A6C5E716-DB40-38AD-EB52-7D4A6E6395C2}"/>
          </ac:cxnSpMkLst>
        </pc:cxnChg>
        <pc:cxnChg chg="mod">
          <ac:chgData name="八谷　一貴" userId="45bf9650-8f67-4450-95e3-b229be3968f7" providerId="ADAL" clId="{4D1CCD7D-D259-9948-B22D-F3AAC7501EB5}" dt="2023-04-27T00:22:13.831" v="2735" actId="255"/>
          <ac:cxnSpMkLst>
            <pc:docMk/>
            <pc:sldMk cId="2271243315" sldId="261"/>
            <ac:cxnSpMk id="59" creationId="{96CD641E-154B-46BD-825A-905CD3C1C5AD}"/>
          </ac:cxnSpMkLst>
        </pc:cxnChg>
        <pc:cxnChg chg="mod">
          <ac:chgData name="八谷　一貴" userId="45bf9650-8f67-4450-95e3-b229be3968f7" providerId="ADAL" clId="{4D1CCD7D-D259-9948-B22D-F3AAC7501EB5}" dt="2023-04-27T00:22:13.831" v="2735" actId="255"/>
          <ac:cxnSpMkLst>
            <pc:docMk/>
            <pc:sldMk cId="2271243315" sldId="261"/>
            <ac:cxnSpMk id="76" creationId="{BB2584CA-240B-E9C4-2BAD-EDE015A52E85}"/>
          </ac:cxnSpMkLst>
        </pc:cxnChg>
        <pc:cxnChg chg="mod">
          <ac:chgData name="八谷　一貴" userId="45bf9650-8f67-4450-95e3-b229be3968f7" providerId="ADAL" clId="{4D1CCD7D-D259-9948-B22D-F3AAC7501EB5}" dt="2023-04-27T00:22:13.831" v="2735" actId="255"/>
          <ac:cxnSpMkLst>
            <pc:docMk/>
            <pc:sldMk cId="2271243315" sldId="261"/>
            <ac:cxnSpMk id="80" creationId="{13D044C5-FCEF-136E-1B09-96990142A07F}"/>
          </ac:cxnSpMkLst>
        </pc:cxnChg>
        <pc:cxnChg chg="mod">
          <ac:chgData name="八谷　一貴" userId="45bf9650-8f67-4450-95e3-b229be3968f7" providerId="ADAL" clId="{4D1CCD7D-D259-9948-B22D-F3AAC7501EB5}" dt="2023-04-27T00:22:13.831" v="2735" actId="255"/>
          <ac:cxnSpMkLst>
            <pc:docMk/>
            <pc:sldMk cId="2271243315" sldId="261"/>
            <ac:cxnSpMk id="89" creationId="{46EEE401-9C91-53D1-0481-92A8BDADC05D}"/>
          </ac:cxnSpMkLst>
        </pc:cxnChg>
        <pc:cxnChg chg="mod">
          <ac:chgData name="八谷　一貴" userId="45bf9650-8f67-4450-95e3-b229be3968f7" providerId="ADAL" clId="{4D1CCD7D-D259-9948-B22D-F3AAC7501EB5}" dt="2023-04-27T00:22:13.831" v="2735" actId="255"/>
          <ac:cxnSpMkLst>
            <pc:docMk/>
            <pc:sldMk cId="2271243315" sldId="261"/>
            <ac:cxnSpMk id="107" creationId="{BB2A5106-5F29-D0AB-F802-BA9A5694BEBB}"/>
          </ac:cxnSpMkLst>
        </pc:cxnChg>
      </pc:sldChg>
      <pc:sldChg chg="delSp modSp mod">
        <pc:chgData name="八谷　一貴" userId="45bf9650-8f67-4450-95e3-b229be3968f7" providerId="ADAL" clId="{4D1CCD7D-D259-9948-B22D-F3AAC7501EB5}" dt="2023-04-27T00:19:39.749" v="2713" actId="2711"/>
        <pc:sldMkLst>
          <pc:docMk/>
          <pc:sldMk cId="3692290771" sldId="262"/>
        </pc:sldMkLst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" creationId="{2F1744AB-05E5-F80F-75B0-E3072FA64712}"/>
          </ac:spMkLst>
        </pc:spChg>
        <pc:spChg chg="del">
          <ac:chgData name="八谷　一貴" userId="45bf9650-8f67-4450-95e3-b229be3968f7" providerId="ADAL" clId="{4D1CCD7D-D259-9948-B22D-F3AAC7501EB5}" dt="2023-04-27T00:04:14.783" v="2540" actId="478"/>
          <ac:spMkLst>
            <pc:docMk/>
            <pc:sldMk cId="3692290771" sldId="262"/>
            <ac:spMk id="4" creationId="{DAC226DD-4E8D-AFB3-4C39-28FDD2BD1231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5" creationId="{618502B6-CFED-21F6-42B2-4D520E14FFAC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6" creationId="{F301D4F4-CD67-9198-2821-83F2E6F46C18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" creationId="{8AB104CA-3105-9AA7-A883-DE2E66BF72D7}"/>
          </ac:spMkLst>
        </pc:spChg>
        <pc:spChg chg="del">
          <ac:chgData name="八谷　一貴" userId="45bf9650-8f67-4450-95e3-b229be3968f7" providerId="ADAL" clId="{4D1CCD7D-D259-9948-B22D-F3AAC7501EB5}" dt="2023-04-27T00:04:16.213" v="2541" actId="478"/>
          <ac:spMkLst>
            <pc:docMk/>
            <pc:sldMk cId="3692290771" sldId="262"/>
            <ac:spMk id="10" creationId="{6ABD3F23-17A1-8188-7537-8A0A1E4FC8E5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1" creationId="{7DBEB7A7-03A1-CB5F-9435-0FA9C95E7666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" creationId="{C6542721-05E6-D09E-9861-AD7123C46BB1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8" creationId="{E3BCFFC9-243A-EE25-A60F-4C1A3A235BD9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9" creationId="{E053E656-B1A7-1619-EE31-EE3762EDE9FF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0" creationId="{D78756E6-3054-1D06-BEA7-F481479A1383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1" creationId="{F870845B-C078-92A2-B971-BD799EEB6663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2" creationId="{BA07575E-00E1-7FBC-6A38-77C669B45516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3" creationId="{641D4C73-931F-F385-BBBB-C40F38894DB4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4" creationId="{0AAF1361-0493-09B9-A3D2-A91A600C227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5" creationId="{B8E7486C-0E3C-237A-F007-02219CF1D42C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6" creationId="{030D7387-BE61-FCD7-E711-6C3A6061DA7F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7" creationId="{F36F3C28-3F8E-BA80-DD37-7FC170D74C0C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28" creationId="{E81A80A4-72FB-F14D-7032-3D215766F5A6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61" creationId="{8A48DBB2-50A9-8E64-D902-2FE95468F10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62" creationId="{05909D98-FA55-3C12-99E8-03E54EDDCBEB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63" creationId="{B808ABA1-A6E2-E820-9860-469B3069F715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67" creationId="{49EE76B8-6B0E-5306-680C-E80E03F86C36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68" creationId="{6D497F6C-DA4F-283A-D304-2FC8318DB39A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1" creationId="{6624F133-6167-20AF-8DFB-6C169A69FE4F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2" creationId="{B4E27059-7363-B965-25F5-43509EF25747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3" creationId="{D6F2F968-0BCE-2265-4788-EA377A11BE72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4" creationId="{03A8B682-621F-4F50-5D85-ABBB21AC64E5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5" creationId="{F64235DA-74C2-A29B-7C90-820A63371912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6" creationId="{9650D79E-6335-977F-711A-D3620CB9D02A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7" creationId="{8AFE8A04-5B16-AF89-964C-FB572FB0FFE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8" creationId="{C7EA50AB-1232-63FE-6D44-80AC0D779EA0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79" creationId="{CC4AC310-F291-E03F-A38C-C913BDA8D90D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0" creationId="{78AD7E89-B053-7043-0262-1EB466C20E48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1" creationId="{A4E45154-5647-1812-1B6E-6D6D7F7F0861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2" creationId="{AC4982BC-D67C-FDAE-E57A-1B778929434D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3" creationId="{CF834018-0268-2641-4EFF-BC04C80BAF98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4" creationId="{E5A81D95-6E33-8F78-BF65-74336B3A55DC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5" creationId="{CBD172F2-C8B7-4C37-A100-9193AD445AA5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6" creationId="{8E6A6916-795A-A2EF-4090-DB5F42FB30C6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87" creationId="{AF9806BE-49DC-CD7D-4C55-8939EC80EAD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90" creationId="{4A95A0D4-D96F-05C6-A420-C01D6413C8D7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91" creationId="{F9D4734E-0147-648E-8B21-9BEA85108B42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95" creationId="{6C6C6EE9-8788-E583-A8D3-9ED81D3EE00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96" creationId="{25E8526A-2228-5965-0B96-2231A84F74F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15" creationId="{8A03CBD4-6289-FFFE-C37D-0145210F216C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16" creationId="{2BA2F11C-22D1-69AF-1A4E-EFF57912C950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17" creationId="{62DF295E-0BC6-22F2-E9E5-56CD92B03AEF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18" creationId="{5A74A7E0-974A-FFE6-D98E-F51631DB4BA9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19" creationId="{898EB9B2-DA81-0ABA-4BD1-1C2F34E71715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0" creationId="{F9B803CE-0556-4819-10BF-D9873E4D7570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3" creationId="{AD1621EB-BE70-C684-29AB-A7442EABBAC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4" creationId="{5D995615-80D7-5ECD-B203-4E17356E1708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6" creationId="{51A13D3E-EB84-D2A0-5EA0-BF698E2ECCB5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7" creationId="{79CC84AF-0E94-0F51-DF02-D983A4EE0169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8" creationId="{C5BC9EF9-F103-C823-75A9-870943BB556C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29" creationId="{9942BA27-4B0E-FA37-3942-5E7ADADA13CC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30" creationId="{F7E76F4A-EB81-9F26-8C9B-1B5424624C2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70" creationId="{CADA029E-1163-C5DA-D218-B064A08E4C98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71" creationId="{9646F507-6A85-7EF5-15DE-9E24B80C0294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72" creationId="{DB7E4608-7CBC-8239-050B-A1BD7EE39969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73" creationId="{48724880-68E9-E10F-12C5-25FBA7401377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74" creationId="{F2477793-F4D1-8D72-3301-87CFD6F239EE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75" creationId="{5D8A8733-159B-A640-6525-48174882C8C8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80" creationId="{ADA65F4B-4B7D-2325-E3D9-4818C897EF77}"/>
          </ac:spMkLst>
        </pc:spChg>
        <pc:spChg chg="mod">
          <ac:chgData name="八谷　一貴" userId="45bf9650-8f67-4450-95e3-b229be3968f7" providerId="ADAL" clId="{4D1CCD7D-D259-9948-B22D-F3AAC7501EB5}" dt="2023-04-27T00:18:26.543" v="2700" actId="255"/>
          <ac:spMkLst>
            <pc:docMk/>
            <pc:sldMk cId="3692290771" sldId="262"/>
            <ac:spMk id="181" creationId="{7B4B5BB8-F492-121F-86D9-1C907EAF894A}"/>
          </ac:spMkLst>
        </pc:spChg>
        <pc:grpChg chg="mod">
          <ac:chgData name="八谷　一貴" userId="45bf9650-8f67-4450-95e3-b229be3968f7" providerId="ADAL" clId="{4D1CCD7D-D259-9948-B22D-F3AAC7501EB5}" dt="2023-04-27T00:18:26.543" v="2700" actId="255"/>
          <ac:grpSpMkLst>
            <pc:docMk/>
            <pc:sldMk cId="3692290771" sldId="262"/>
            <ac:grpSpMk id="14" creationId="{B8BF107B-65DA-8A78-98BD-02CC4A4DB6D5}"/>
          </ac:grpSpMkLst>
        </pc:grpChg>
        <pc:grpChg chg="mod">
          <ac:chgData name="八谷　一貴" userId="45bf9650-8f67-4450-95e3-b229be3968f7" providerId="ADAL" clId="{4D1CCD7D-D259-9948-B22D-F3AAC7501EB5}" dt="2023-04-27T00:18:26.543" v="2700" actId="255"/>
          <ac:grpSpMkLst>
            <pc:docMk/>
            <pc:sldMk cId="3692290771" sldId="262"/>
            <ac:grpSpMk id="15" creationId="{9C5B3D68-251E-5828-5E6C-D29F5D47144E}"/>
          </ac:grpSpMkLst>
        </pc:grpChg>
        <pc:grpChg chg="mod">
          <ac:chgData name="八谷　一貴" userId="45bf9650-8f67-4450-95e3-b229be3968f7" providerId="ADAL" clId="{4D1CCD7D-D259-9948-B22D-F3AAC7501EB5}" dt="2023-04-27T00:18:26.543" v="2700" actId="255"/>
          <ac:grpSpMkLst>
            <pc:docMk/>
            <pc:sldMk cId="3692290771" sldId="262"/>
            <ac:grpSpMk id="16" creationId="{EFCC4077-3D98-5DFF-E5EA-CCFC8BB250F5}"/>
          </ac:grpSpMkLst>
        </pc:grpChg>
        <pc:grpChg chg="mod">
          <ac:chgData name="八谷　一貴" userId="45bf9650-8f67-4450-95e3-b229be3968f7" providerId="ADAL" clId="{4D1CCD7D-D259-9948-B22D-F3AAC7501EB5}" dt="2023-04-27T00:18:26.543" v="2700" actId="255"/>
          <ac:grpSpMkLst>
            <pc:docMk/>
            <pc:sldMk cId="3692290771" sldId="262"/>
            <ac:grpSpMk id="17" creationId="{544DFE6E-E114-587F-C20C-FDF7DC22E586}"/>
          </ac:grpSpMkLst>
        </pc:grpChg>
        <pc:grpChg chg="mod">
          <ac:chgData name="八谷　一貴" userId="45bf9650-8f67-4450-95e3-b229be3968f7" providerId="ADAL" clId="{4D1CCD7D-D259-9948-B22D-F3AAC7501EB5}" dt="2023-04-27T00:18:26.543" v="2700" actId="255"/>
          <ac:grpSpMkLst>
            <pc:docMk/>
            <pc:sldMk cId="3692290771" sldId="262"/>
            <ac:grpSpMk id="97" creationId="{EC7F8A74-D80B-EB84-99C5-223F3C2FD1F2}"/>
          </ac:grpSpMkLst>
        </pc:grpChg>
        <pc:graphicFrameChg chg="mod">
          <ac:chgData name="八谷　一貴" userId="45bf9650-8f67-4450-95e3-b229be3968f7" providerId="ADAL" clId="{4D1CCD7D-D259-9948-B22D-F3AAC7501EB5}" dt="2023-04-27T00:18:32.556" v="2701" actId="2711"/>
          <ac:graphicFrameMkLst>
            <pc:docMk/>
            <pc:sldMk cId="3692290771" sldId="262"/>
            <ac:graphicFrameMk id="3" creationId="{35347AC3-6698-B231-804D-CD88F4BBB408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8:53.307" v="2705" actId="2711"/>
          <ac:graphicFrameMkLst>
            <pc:docMk/>
            <pc:sldMk cId="3692290771" sldId="262"/>
            <ac:graphicFrameMk id="8" creationId="{9FB86442-2E2C-07E9-FFFA-0DEA0B7E2D41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8:36.205" v="2702" actId="2711"/>
          <ac:graphicFrameMkLst>
            <pc:docMk/>
            <pc:sldMk cId="3692290771" sldId="262"/>
            <ac:graphicFrameMk id="9" creationId="{B72342A0-AB79-F942-1909-D68B58A70BAD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8:44.586" v="2704" actId="2711"/>
          <ac:graphicFrameMkLst>
            <pc:docMk/>
            <pc:sldMk cId="3692290771" sldId="262"/>
            <ac:graphicFrameMk id="54" creationId="{315762D3-66BF-578C-A869-ED98FE425EC4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8:59.337" v="2706" actId="2711"/>
          <ac:graphicFrameMkLst>
            <pc:docMk/>
            <pc:sldMk cId="3692290771" sldId="262"/>
            <ac:graphicFrameMk id="92" creationId="{32257738-7D23-CC87-9277-7ABD94DB4405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9:08.065" v="2708" actId="2711"/>
          <ac:graphicFrameMkLst>
            <pc:docMk/>
            <pc:sldMk cId="3692290771" sldId="262"/>
            <ac:graphicFrameMk id="125" creationId="{EFC4F37E-1749-14B7-1F46-EE16CF30446D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9:16.221" v="2709" actId="2711"/>
          <ac:graphicFrameMkLst>
            <pc:docMk/>
            <pc:sldMk cId="3692290771" sldId="262"/>
            <ac:graphicFrameMk id="134" creationId="{6CC55C94-3448-134B-27E9-69EC31A8B544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9:22.234" v="2710" actId="2711"/>
          <ac:graphicFrameMkLst>
            <pc:docMk/>
            <pc:sldMk cId="3692290771" sldId="262"/>
            <ac:graphicFrameMk id="135" creationId="{EB9FD0D8-D122-EBFF-0614-EB4E591977F1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9:27.764" v="2711" actId="2711"/>
          <ac:graphicFrameMkLst>
            <pc:docMk/>
            <pc:sldMk cId="3692290771" sldId="262"/>
            <ac:graphicFrameMk id="136" creationId="{948E9DCD-2ED0-B9EC-AE2B-BE8D4944E2CC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9:34.300" v="2712" actId="2711"/>
          <ac:graphicFrameMkLst>
            <pc:docMk/>
            <pc:sldMk cId="3692290771" sldId="262"/>
            <ac:graphicFrameMk id="137" creationId="{8F006556-1E52-2DB7-DD19-1D7E540C2D17}"/>
          </ac:graphicFrameMkLst>
        </pc:graphicFrameChg>
        <pc:graphicFrameChg chg="mod">
          <ac:chgData name="八谷　一貴" userId="45bf9650-8f67-4450-95e3-b229be3968f7" providerId="ADAL" clId="{4D1CCD7D-D259-9948-B22D-F3AAC7501EB5}" dt="2023-04-27T00:19:39.749" v="2713" actId="2711"/>
          <ac:graphicFrameMkLst>
            <pc:docMk/>
            <pc:sldMk cId="3692290771" sldId="262"/>
            <ac:graphicFrameMk id="144" creationId="{A6272AB2-265C-E9AA-22F1-06EC05F1460D}"/>
          </ac:graphicFrameMkLst>
        </pc:graphicFrameChg>
        <pc:picChg chg="mod">
          <ac:chgData name="八谷　一貴" userId="45bf9650-8f67-4450-95e3-b229be3968f7" providerId="ADAL" clId="{4D1CCD7D-D259-9948-B22D-F3AAC7501EB5}" dt="2023-04-27T00:18:26.543" v="2700" actId="255"/>
          <ac:picMkLst>
            <pc:docMk/>
            <pc:sldMk cId="3692290771" sldId="262"/>
            <ac:picMk id="101" creationId="{7D83033E-C0D1-CABB-9B51-5DDE179C68D7}"/>
          </ac:picMkLst>
        </pc:picChg>
        <pc:picChg chg="mod">
          <ac:chgData name="八谷　一貴" userId="45bf9650-8f67-4450-95e3-b229be3968f7" providerId="ADAL" clId="{4D1CCD7D-D259-9948-B22D-F3AAC7501EB5}" dt="2023-04-27T00:18:26.543" v="2700" actId="255"/>
          <ac:picMkLst>
            <pc:docMk/>
            <pc:sldMk cId="3692290771" sldId="262"/>
            <ac:picMk id="153" creationId="{227A76F2-02E6-E942-586C-40EDFA530E01}"/>
          </ac:picMkLst>
        </pc:picChg>
        <pc:picChg chg="mod">
          <ac:chgData name="八谷　一貴" userId="45bf9650-8f67-4450-95e3-b229be3968f7" providerId="ADAL" clId="{4D1CCD7D-D259-9948-B22D-F3AAC7501EB5}" dt="2023-04-27T00:18:26.543" v="2700" actId="255"/>
          <ac:picMkLst>
            <pc:docMk/>
            <pc:sldMk cId="3692290771" sldId="262"/>
            <ac:picMk id="154" creationId="{0B831C97-F001-C776-CE36-9DA5FE96D5C1}"/>
          </ac:picMkLst>
        </pc:picChg>
        <pc:picChg chg="mod">
          <ac:chgData name="八谷　一貴" userId="45bf9650-8f67-4450-95e3-b229be3968f7" providerId="ADAL" clId="{4D1CCD7D-D259-9948-B22D-F3AAC7501EB5}" dt="2023-04-27T00:18:26.543" v="2700" actId="255"/>
          <ac:picMkLst>
            <pc:docMk/>
            <pc:sldMk cId="3692290771" sldId="262"/>
            <ac:picMk id="155" creationId="{0BC053D1-61CC-73F4-4DB1-1F227DDE2538}"/>
          </ac:picMkLst>
        </pc:picChg>
        <pc:picChg chg="mod">
          <ac:chgData name="八谷　一貴" userId="45bf9650-8f67-4450-95e3-b229be3968f7" providerId="ADAL" clId="{4D1CCD7D-D259-9948-B22D-F3AAC7501EB5}" dt="2023-04-27T00:18:26.543" v="2700" actId="255"/>
          <ac:picMkLst>
            <pc:docMk/>
            <pc:sldMk cId="3692290771" sldId="262"/>
            <ac:picMk id="167" creationId="{B0B1E4EA-AD90-C484-C4DB-48A75724555F}"/>
          </ac:picMkLst>
        </pc:picChg>
        <pc:picChg chg="mod">
          <ac:chgData name="八谷　一貴" userId="45bf9650-8f67-4450-95e3-b229be3968f7" providerId="ADAL" clId="{4D1CCD7D-D259-9948-B22D-F3AAC7501EB5}" dt="2023-04-27T00:18:26.543" v="2700" actId="255"/>
          <ac:picMkLst>
            <pc:docMk/>
            <pc:sldMk cId="3692290771" sldId="262"/>
            <ac:picMk id="168" creationId="{B3141560-2DB1-5616-5D73-446C0DE78B1B}"/>
          </ac:picMkLst>
        </pc:picChg>
        <pc:picChg chg="mod">
          <ac:chgData name="八谷　一貴" userId="45bf9650-8f67-4450-95e3-b229be3968f7" providerId="ADAL" clId="{4D1CCD7D-D259-9948-B22D-F3AAC7501EB5}" dt="2023-04-27T00:18:26.543" v="2700" actId="255"/>
          <ac:picMkLst>
            <pc:docMk/>
            <pc:sldMk cId="3692290771" sldId="262"/>
            <ac:picMk id="169" creationId="{57063487-430C-CCF5-86BC-42FAA0BAA5C1}"/>
          </ac:picMkLst>
        </pc:picChg>
        <pc:cxnChg chg="mod">
          <ac:chgData name="八谷　一貴" userId="45bf9650-8f67-4450-95e3-b229be3968f7" providerId="ADAL" clId="{4D1CCD7D-D259-9948-B22D-F3AAC7501EB5}" dt="2023-04-27T00:18:26.543" v="2700" actId="255"/>
          <ac:cxnSpMkLst>
            <pc:docMk/>
            <pc:sldMk cId="3692290771" sldId="262"/>
            <ac:cxnSpMk id="121" creationId="{7D251433-3118-A398-2DA4-23F10C35F6DB}"/>
          </ac:cxnSpMkLst>
        </pc:cxnChg>
        <pc:cxnChg chg="mod">
          <ac:chgData name="八谷　一貴" userId="45bf9650-8f67-4450-95e3-b229be3968f7" providerId="ADAL" clId="{4D1CCD7D-D259-9948-B22D-F3AAC7501EB5}" dt="2023-04-27T00:18:26.543" v="2700" actId="255"/>
          <ac:cxnSpMkLst>
            <pc:docMk/>
            <pc:sldMk cId="3692290771" sldId="262"/>
            <ac:cxnSpMk id="122" creationId="{B647AC24-070A-70A3-8A8F-AB46C63D293D}"/>
          </ac:cxnSpMkLst>
        </pc:cxnChg>
        <pc:cxnChg chg="mod">
          <ac:chgData name="八谷　一貴" userId="45bf9650-8f67-4450-95e3-b229be3968f7" providerId="ADAL" clId="{4D1CCD7D-D259-9948-B22D-F3AAC7501EB5}" dt="2023-04-27T00:18:26.543" v="2700" actId="255"/>
          <ac:cxnSpMkLst>
            <pc:docMk/>
            <pc:sldMk cId="3692290771" sldId="262"/>
            <ac:cxnSpMk id="131" creationId="{30D2AAB3-97C8-DA18-4D1E-69F2F3E81B38}"/>
          </ac:cxnSpMkLst>
        </pc:cxnChg>
        <pc:cxnChg chg="mod">
          <ac:chgData name="八谷　一貴" userId="45bf9650-8f67-4450-95e3-b229be3968f7" providerId="ADAL" clId="{4D1CCD7D-D259-9948-B22D-F3AAC7501EB5}" dt="2023-04-27T00:18:26.543" v="2700" actId="255"/>
          <ac:cxnSpMkLst>
            <pc:docMk/>
            <pc:sldMk cId="3692290771" sldId="262"/>
            <ac:cxnSpMk id="132" creationId="{1E682242-8BB1-8112-8D43-4DC8CD5E61B9}"/>
          </ac:cxnSpMkLst>
        </pc:cxnChg>
        <pc:cxnChg chg="mod">
          <ac:chgData name="八谷　一貴" userId="45bf9650-8f67-4450-95e3-b229be3968f7" providerId="ADAL" clId="{4D1CCD7D-D259-9948-B22D-F3AAC7501EB5}" dt="2023-04-27T00:18:26.543" v="2700" actId="255"/>
          <ac:cxnSpMkLst>
            <pc:docMk/>
            <pc:sldMk cId="3692290771" sldId="262"/>
            <ac:cxnSpMk id="133" creationId="{E37B83E2-6CAF-B62A-D1EA-1550FDA722F4}"/>
          </ac:cxnSpMkLst>
        </pc:cxnChg>
      </pc:sldChg>
      <pc:sldChg chg="addSp delSp modSp mod">
        <pc:chgData name="八谷　一貴" userId="45bf9650-8f67-4450-95e3-b229be3968f7" providerId="ADAL" clId="{4D1CCD7D-D259-9948-B22D-F3AAC7501EB5}" dt="2023-04-27T00:20:20.285" v="2719" actId="2711"/>
        <pc:sldMkLst>
          <pc:docMk/>
          <pc:sldMk cId="2442647023" sldId="263"/>
        </pc:sldMkLst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" creationId="{0BFB5681-DDEB-A546-9245-2B4B6DF9946C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7" creationId="{A4718B21-CFAA-D8DA-5715-A3F0D30BABAC}"/>
          </ac:spMkLst>
        </pc:spChg>
        <pc:spChg chg="add del mod">
          <ac:chgData name="八谷　一貴" userId="45bf9650-8f67-4450-95e3-b229be3968f7" providerId="ADAL" clId="{4D1CCD7D-D259-9948-B22D-F3AAC7501EB5}" dt="2023-04-25T00:51:20.065" v="430" actId="478"/>
          <ac:spMkLst>
            <pc:docMk/>
            <pc:sldMk cId="2442647023" sldId="263"/>
            <ac:spMk id="9" creationId="{2D5EEA6E-F2C9-022A-1194-DB5038566C94}"/>
          </ac:spMkLst>
        </pc:spChg>
        <pc:spChg chg="add del">
          <ac:chgData name="八谷　一貴" userId="45bf9650-8f67-4450-95e3-b229be3968f7" providerId="ADAL" clId="{4D1CCD7D-D259-9948-B22D-F3AAC7501EB5}" dt="2023-04-23T05:06:36.352" v="259" actId="478"/>
          <ac:spMkLst>
            <pc:docMk/>
            <pc:sldMk cId="2442647023" sldId="263"/>
            <ac:spMk id="12" creationId="{CED9A9AD-D28A-9FDF-9AFF-B7FBD7E46953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13" creationId="{DF4C17A4-E7DF-BE5E-AF1A-46D19B903319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16" creationId="{B01592CC-58C6-048D-DA54-5D74461B5D22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17" creationId="{AD3FC4B9-04A0-6E1B-8374-05151083BC87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19" creationId="{C6208F92-CD45-C1D4-D86E-EC230DA14390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0" creationId="{3C8E0226-0FAB-72EE-3C9A-C73994E052C8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1" creationId="{BFB26617-097F-B964-7C54-D05FD1FF10BC}"/>
          </ac:spMkLst>
        </pc:spChg>
        <pc:spChg chg="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2" creationId="{3860A4DA-B881-6694-188A-FC388B9DC08C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3" creationId="{316E8EAB-A81B-E7D7-4B7F-723C95A3A7BF}"/>
          </ac:spMkLst>
        </pc:spChg>
        <pc:spChg chg="del">
          <ac:chgData name="八谷　一貴" userId="45bf9650-8f67-4450-95e3-b229be3968f7" providerId="ADAL" clId="{4D1CCD7D-D259-9948-B22D-F3AAC7501EB5}" dt="2023-04-23T05:04:29.856" v="232" actId="478"/>
          <ac:spMkLst>
            <pc:docMk/>
            <pc:sldMk cId="2442647023" sldId="263"/>
            <ac:spMk id="23" creationId="{F77AEFE7-55B8-03E5-ACB5-DB8C4672021B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4" creationId="{D2DA1509-C283-E7DC-0AC7-B52B0D342A08}"/>
          </ac:spMkLst>
        </pc:spChg>
        <pc:spChg chg="del">
          <ac:chgData name="八谷　一貴" userId="45bf9650-8f67-4450-95e3-b229be3968f7" providerId="ADAL" clId="{4D1CCD7D-D259-9948-B22D-F3AAC7501EB5}" dt="2023-04-23T05:04:29.856" v="232" actId="478"/>
          <ac:spMkLst>
            <pc:docMk/>
            <pc:sldMk cId="2442647023" sldId="263"/>
            <ac:spMk id="24" creationId="{DF135F7E-D0E3-9B81-2F2A-45D1AE8B813B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5" creationId="{E75A0186-6932-4913-3C25-D22DFFFF1302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6" creationId="{537E840E-19F3-CA19-3D0C-7518B41C565D}"/>
          </ac:spMkLst>
        </pc:spChg>
        <pc:spChg chg="add 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27" creationId="{3FE14A88-E3CC-29D2-A078-81760C59AE65}"/>
          </ac:spMkLst>
        </pc:spChg>
        <pc:spChg chg="del">
          <ac:chgData name="八谷　一貴" userId="45bf9650-8f67-4450-95e3-b229be3968f7" providerId="ADAL" clId="{4D1CCD7D-D259-9948-B22D-F3AAC7501EB5}" dt="2023-04-23T05:04:29.856" v="232" actId="478"/>
          <ac:spMkLst>
            <pc:docMk/>
            <pc:sldMk cId="2442647023" sldId="263"/>
            <ac:spMk id="34" creationId="{3A09539E-3D88-69C1-C2D1-18E6F7ECAE33}"/>
          </ac:spMkLst>
        </pc:spChg>
        <pc:spChg chg="del">
          <ac:chgData name="八谷　一貴" userId="45bf9650-8f67-4450-95e3-b229be3968f7" providerId="ADAL" clId="{4D1CCD7D-D259-9948-B22D-F3AAC7501EB5}" dt="2023-04-23T05:04:29.856" v="232" actId="478"/>
          <ac:spMkLst>
            <pc:docMk/>
            <pc:sldMk cId="2442647023" sldId="263"/>
            <ac:spMk id="35" creationId="{A7828BF1-355F-0093-A2CD-B812952D267C}"/>
          </ac:spMkLst>
        </pc:spChg>
        <pc:spChg chg="del">
          <ac:chgData name="八谷　一貴" userId="45bf9650-8f67-4450-95e3-b229be3968f7" providerId="ADAL" clId="{4D1CCD7D-D259-9948-B22D-F3AAC7501EB5}" dt="2023-04-23T05:04:29.856" v="232" actId="478"/>
          <ac:spMkLst>
            <pc:docMk/>
            <pc:sldMk cId="2442647023" sldId="263"/>
            <ac:spMk id="36" creationId="{2D83E425-20C9-3B1E-87FD-46AEF0255348}"/>
          </ac:spMkLst>
        </pc:spChg>
        <pc:spChg chg="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37" creationId="{90CBF281-2FC0-DB83-EE42-61C26747E5C5}"/>
          </ac:spMkLst>
        </pc:spChg>
        <pc:spChg chg="del">
          <ac:chgData name="八谷　一貴" userId="45bf9650-8f67-4450-95e3-b229be3968f7" providerId="ADAL" clId="{4D1CCD7D-D259-9948-B22D-F3AAC7501EB5}" dt="2023-04-23T05:04:44.024" v="234" actId="478"/>
          <ac:spMkLst>
            <pc:docMk/>
            <pc:sldMk cId="2442647023" sldId="263"/>
            <ac:spMk id="44" creationId="{0F38E93F-6D33-99F4-FB65-433CCED475A5}"/>
          </ac:spMkLst>
        </pc:spChg>
        <pc:spChg chg="del">
          <ac:chgData name="八谷　一貴" userId="45bf9650-8f67-4450-95e3-b229be3968f7" providerId="ADAL" clId="{4D1CCD7D-D259-9948-B22D-F3AAC7501EB5}" dt="2023-04-23T05:04:29.856" v="232" actId="478"/>
          <ac:spMkLst>
            <pc:docMk/>
            <pc:sldMk cId="2442647023" sldId="263"/>
            <ac:spMk id="45" creationId="{DA91C4D2-C716-107C-6C56-AEEB192EA5B8}"/>
          </ac:spMkLst>
        </pc:spChg>
        <pc:spChg chg="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46" creationId="{F964A6BD-D5B0-D3A0-4D00-6E56F539FD6C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59" creationId="{AD1C94C4-964C-EEE6-2E61-7B42EA780917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71" creationId="{69BE72CA-495E-0197-2C19-F0380D0D8E7D}"/>
          </ac:spMkLst>
        </pc:spChg>
        <pc:spChg chg="del">
          <ac:chgData name="八谷　一貴" userId="45bf9650-8f67-4450-95e3-b229be3968f7" providerId="ADAL" clId="{4D1CCD7D-D259-9948-B22D-F3AAC7501EB5}" dt="2023-04-27T00:04:22.644" v="2543" actId="478"/>
          <ac:spMkLst>
            <pc:docMk/>
            <pc:sldMk cId="2442647023" sldId="263"/>
            <ac:spMk id="73" creationId="{C8EDEC64-A05A-932E-EA4E-349EBE390261}"/>
          </ac:spMkLst>
        </pc:spChg>
        <pc:spChg chg="del mod">
          <ac:chgData name="八谷　一貴" userId="45bf9650-8f67-4450-95e3-b229be3968f7" providerId="ADAL" clId="{4D1CCD7D-D259-9948-B22D-F3AAC7501EB5}" dt="2023-04-25T00:54:47.205" v="486" actId="478"/>
          <ac:spMkLst>
            <pc:docMk/>
            <pc:sldMk cId="2442647023" sldId="263"/>
            <ac:spMk id="74" creationId="{8E97DF3D-416A-7387-1CD3-958B89106A9F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75" creationId="{D24AFF60-0A58-107C-BA8B-BFD0B7D8D32F}"/>
          </ac:spMkLst>
        </pc:spChg>
        <pc:spChg chg="mod">
          <ac:chgData name="八谷　一貴" userId="45bf9650-8f67-4450-95e3-b229be3968f7" providerId="ADAL" clId="{4D1CCD7D-D259-9948-B22D-F3AAC7501EB5}" dt="2023-04-27T00:20:11.706" v="2718" actId="255"/>
          <ac:spMkLst>
            <pc:docMk/>
            <pc:sldMk cId="2442647023" sldId="263"/>
            <ac:spMk id="76" creationId="{2C915F0F-740F-AE46-6742-00A0200A5C97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84" creationId="{B5D0A62D-881B-B16C-1BF3-1EFF98BA9808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85" creationId="{30700CB5-3474-F67D-4DDB-16597464D5EA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86" creationId="{15D75E5F-E9FF-0C7E-3B94-4B596450BEBC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87" creationId="{439DD156-21FA-47C2-4AE4-253664DB15F9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88" creationId="{52B5BFFC-5BB4-7F64-7CA7-5F433A1A0392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89" creationId="{597814CB-F250-C645-4C25-BC3AFF635F3E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0" creationId="{11A4762A-960D-DC8E-DAEB-677B0D77E487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1" creationId="{1A5F9A57-0B71-95A6-ECB9-7D4526832CE1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2" creationId="{8B96D53E-E6A3-B958-5368-6BDE78356399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3" creationId="{293BD595-9F19-424F-1FDE-26B584AA91B6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4" creationId="{1C0B5A14-D34C-FC55-48A5-571C19F7101E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5" creationId="{A4029AAF-EF36-F97C-667B-40911C2B04A5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6" creationId="{59450DB2-A3F4-93FD-47C8-41BA7C791810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7" creationId="{DC56494B-8CC3-E735-9AA3-6CCECA12AFC7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98" creationId="{9FBBC120-BAEA-F29F-5428-7098F3E6FC52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99" creationId="{091C24E9-3BDB-BC4F-E656-FCD9F202FA72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01" creationId="{FE64E191-5C5E-A991-BE80-0618D34A367D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02" creationId="{A872CE0B-950E-F9B4-C7E1-F9CB48073854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107" creationId="{A6B04B54-2891-0DCD-8F56-FF00614A5BA7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108" creationId="{83FF0B0D-9C3A-6DCF-C2A1-46A5DFBB849C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109" creationId="{69E70E91-723F-54CB-A4A1-CBF006EDFAB2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110" creationId="{3E98E2D3-6001-4975-1E9C-2E91E5E7AD36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111" creationId="{32434170-A4D9-1F37-F43D-FE525EBE8EAA}"/>
          </ac:spMkLst>
        </pc:spChg>
        <pc:spChg chg="del mod">
          <ac:chgData name="八谷　一貴" userId="45bf9650-8f67-4450-95e3-b229be3968f7" providerId="ADAL" clId="{4D1CCD7D-D259-9948-B22D-F3AAC7501EB5}" dt="2023-04-25T00:54:47.205" v="486" actId="478"/>
          <ac:spMkLst>
            <pc:docMk/>
            <pc:sldMk cId="2442647023" sldId="263"/>
            <ac:spMk id="125" creationId="{927279A7-9716-C609-072A-88036C545D6B}"/>
          </ac:spMkLst>
        </pc:spChg>
        <pc:spChg chg="del mod">
          <ac:chgData name="八谷　一貴" userId="45bf9650-8f67-4450-95e3-b229be3968f7" providerId="ADAL" clId="{4D1CCD7D-D259-9948-B22D-F3AAC7501EB5}" dt="2023-04-25T00:54:47.205" v="486" actId="478"/>
          <ac:spMkLst>
            <pc:docMk/>
            <pc:sldMk cId="2442647023" sldId="263"/>
            <ac:spMk id="126" creationId="{A7EE1540-C0A3-B9E9-E98C-F32EE7CE966E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43" creationId="{1892E9CC-DF56-4E39-1B5D-FD1E9F43FDF5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44" creationId="{62B9842A-E983-3E97-D1F7-B4883FCFF905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45" creationId="{9A1AB736-CC2F-DF31-6FFD-B05062872A5E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46" creationId="{A11E8D3B-7E06-E7B1-D476-F2BDB9B18090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47" creationId="{AABCDFB5-EBA4-8AC6-A9B6-9A790AA5CFF1}"/>
          </ac:spMkLst>
        </pc:spChg>
        <pc:spChg chg="del">
          <ac:chgData name="八谷　一貴" userId="45bf9650-8f67-4450-95e3-b229be3968f7" providerId="ADAL" clId="{4D1CCD7D-D259-9948-B22D-F3AAC7501EB5}" dt="2023-04-23T05:04:34.619" v="233" actId="478"/>
          <ac:spMkLst>
            <pc:docMk/>
            <pc:sldMk cId="2442647023" sldId="263"/>
            <ac:spMk id="148" creationId="{E3F53488-31FB-D397-BDDF-3BE740DA7B77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149" creationId="{2DB237C8-6BA1-1ADD-BA40-FDC5F7D9ACF9}"/>
          </ac:spMkLst>
        </pc:spChg>
        <pc:spChg chg="del">
          <ac:chgData name="八谷　一貴" userId="45bf9650-8f67-4450-95e3-b229be3968f7" providerId="ADAL" clId="{4D1CCD7D-D259-9948-B22D-F3AAC7501EB5}" dt="2023-04-23T05:04:47.532" v="235" actId="478"/>
          <ac:spMkLst>
            <pc:docMk/>
            <pc:sldMk cId="2442647023" sldId="263"/>
            <ac:spMk id="150" creationId="{89F2D06F-1DA9-483C-9574-5DE02901B660}"/>
          </ac:spMkLst>
        </pc:spChg>
        <pc:spChg chg="del">
          <ac:chgData name="八谷　一貴" userId="45bf9650-8f67-4450-95e3-b229be3968f7" providerId="ADAL" clId="{4D1CCD7D-D259-9948-B22D-F3AAC7501EB5}" dt="2023-04-23T05:04:49.339" v="236" actId="478"/>
          <ac:spMkLst>
            <pc:docMk/>
            <pc:sldMk cId="2442647023" sldId="263"/>
            <ac:spMk id="156" creationId="{2589E785-7E6E-C539-8D28-9FC0965631D7}"/>
          </ac:spMkLst>
        </pc:spChg>
        <pc:spChg chg="del mod">
          <ac:chgData name="八谷　一貴" userId="45bf9650-8f67-4450-95e3-b229be3968f7" providerId="ADAL" clId="{4D1CCD7D-D259-9948-B22D-F3AAC7501EB5}" dt="2023-04-25T00:54:47.205" v="486" actId="478"/>
          <ac:spMkLst>
            <pc:docMk/>
            <pc:sldMk cId="2442647023" sldId="263"/>
            <ac:spMk id="157" creationId="{AD89D88E-54BB-017A-3A9F-3D1FEE74FC14}"/>
          </ac:spMkLst>
        </pc:spChg>
        <pc:spChg chg="del mod">
          <ac:chgData name="八谷　一貴" userId="45bf9650-8f67-4450-95e3-b229be3968f7" providerId="ADAL" clId="{4D1CCD7D-D259-9948-B22D-F3AAC7501EB5}" dt="2023-04-25T00:54:47.205" v="486" actId="478"/>
          <ac:spMkLst>
            <pc:docMk/>
            <pc:sldMk cId="2442647023" sldId="263"/>
            <ac:spMk id="158" creationId="{1011807A-B473-A858-FDFD-068509080F53}"/>
          </ac:spMkLst>
        </pc:spChg>
        <pc:spChg chg="del mod">
          <ac:chgData name="八谷　一貴" userId="45bf9650-8f67-4450-95e3-b229be3968f7" providerId="ADAL" clId="{4D1CCD7D-D259-9948-B22D-F3AAC7501EB5}" dt="2023-04-25T00:54:47.205" v="486" actId="478"/>
          <ac:spMkLst>
            <pc:docMk/>
            <pc:sldMk cId="2442647023" sldId="263"/>
            <ac:spMk id="159" creationId="{D920A118-C837-A266-7E01-8757F6DC766A}"/>
          </ac:spMkLst>
        </pc:spChg>
        <pc:spChg chg="del mod">
          <ac:chgData name="八谷　一貴" userId="45bf9650-8f67-4450-95e3-b229be3968f7" providerId="ADAL" clId="{4D1CCD7D-D259-9948-B22D-F3AAC7501EB5}" dt="2023-04-25T00:54:47.205" v="486" actId="478"/>
          <ac:spMkLst>
            <pc:docMk/>
            <pc:sldMk cId="2442647023" sldId="263"/>
            <ac:spMk id="160" creationId="{D9D4A0A1-D0A9-B0F9-92D8-9BB2B4A39A3B}"/>
          </ac:spMkLst>
        </pc:spChg>
        <pc:grpChg chg="del mod">
          <ac:chgData name="八谷　一貴" userId="45bf9650-8f67-4450-95e3-b229be3968f7" providerId="ADAL" clId="{4D1CCD7D-D259-9948-B22D-F3AAC7501EB5}" dt="2023-04-25T00:54:47.205" v="486" actId="478"/>
          <ac:grpSpMkLst>
            <pc:docMk/>
            <pc:sldMk cId="2442647023" sldId="263"/>
            <ac:grpSpMk id="136" creationId="{03F056DE-D782-3DEF-390D-AC7148894C31}"/>
          </ac:grpSpMkLst>
        </pc:grpChg>
        <pc:grpChg chg="del mod">
          <ac:chgData name="八谷　一貴" userId="45bf9650-8f67-4450-95e3-b229be3968f7" providerId="ADAL" clId="{4D1CCD7D-D259-9948-B22D-F3AAC7501EB5}" dt="2023-04-25T00:54:47.205" v="486" actId="478"/>
          <ac:grpSpMkLst>
            <pc:docMk/>
            <pc:sldMk cId="2442647023" sldId="263"/>
            <ac:grpSpMk id="153" creationId="{53CD47B8-93BF-07AC-A7FD-95E8A682F409}"/>
          </ac:grpSpMkLst>
        </pc:grpChg>
        <pc:graphicFrameChg chg="add mod">
          <ac:chgData name="八谷　一貴" userId="45bf9650-8f67-4450-95e3-b229be3968f7" providerId="ADAL" clId="{4D1CCD7D-D259-9948-B22D-F3AAC7501EB5}" dt="2023-04-27T00:20:20.285" v="2719" actId="2711"/>
          <ac:graphicFrameMkLst>
            <pc:docMk/>
            <pc:sldMk cId="2442647023" sldId="263"/>
            <ac:graphicFrameMk id="18" creationId="{BCDE364C-0E10-6FFC-5457-DA3276B2CAD6}"/>
          </ac:graphicFrameMkLst>
        </pc:graphicFrameChg>
        <pc:picChg chg="add mod modCrop">
          <ac:chgData name="八谷　一貴" userId="45bf9650-8f67-4450-95e3-b229be3968f7" providerId="ADAL" clId="{4D1CCD7D-D259-9948-B22D-F3AAC7501EB5}" dt="2023-04-27T00:20:11.706" v="2718" actId="255"/>
          <ac:picMkLst>
            <pc:docMk/>
            <pc:sldMk cId="2442647023" sldId="263"/>
            <ac:picMk id="8" creationId="{8C805BEC-6DD2-EBE1-E474-BA6CE4957478}"/>
          </ac:picMkLst>
        </pc:picChg>
        <pc:picChg chg="add del mod">
          <ac:chgData name="八谷　一貴" userId="45bf9650-8f67-4450-95e3-b229be3968f7" providerId="ADAL" clId="{4D1CCD7D-D259-9948-B22D-F3AAC7501EB5}" dt="2023-04-23T08:20:55.263" v="408" actId="478"/>
          <ac:picMkLst>
            <pc:docMk/>
            <pc:sldMk cId="2442647023" sldId="263"/>
            <ac:picMk id="9" creationId="{12F2AAC1-ECFB-3B26-74C3-866035A07217}"/>
          </ac:picMkLst>
        </pc:picChg>
        <pc:picChg chg="add del mod">
          <ac:chgData name="八谷　一貴" userId="45bf9650-8f67-4450-95e3-b229be3968f7" providerId="ADAL" clId="{4D1CCD7D-D259-9948-B22D-F3AAC7501EB5}" dt="2023-04-26T07:04:38.960" v="2449" actId="478"/>
          <ac:picMkLst>
            <pc:docMk/>
            <pc:sldMk cId="2442647023" sldId="263"/>
            <ac:picMk id="9" creationId="{163CB000-FF1B-ECD3-5D24-BD7C0D505DA1}"/>
          </ac:picMkLst>
        </pc:picChg>
        <pc:picChg chg="add mod">
          <ac:chgData name="八谷　一貴" userId="45bf9650-8f67-4450-95e3-b229be3968f7" providerId="ADAL" clId="{4D1CCD7D-D259-9948-B22D-F3AAC7501EB5}" dt="2023-04-27T00:20:11.706" v="2718" actId="255"/>
          <ac:picMkLst>
            <pc:docMk/>
            <pc:sldMk cId="2442647023" sldId="263"/>
            <ac:picMk id="10" creationId="{46EDA005-FCB8-0DA1-31A5-2853850839A0}"/>
          </ac:picMkLst>
        </pc:picChg>
        <pc:picChg chg="add mod">
          <ac:chgData name="八谷　一貴" userId="45bf9650-8f67-4450-95e3-b229be3968f7" providerId="ADAL" clId="{4D1CCD7D-D259-9948-B22D-F3AAC7501EB5}" dt="2023-04-27T00:20:11.706" v="2718" actId="255"/>
          <ac:picMkLst>
            <pc:docMk/>
            <pc:sldMk cId="2442647023" sldId="263"/>
            <ac:picMk id="12" creationId="{35ADD3F3-9C3B-6AE1-E45E-01153801FC38}"/>
          </ac:picMkLst>
        </pc:picChg>
        <pc:picChg chg="del">
          <ac:chgData name="八谷　一貴" userId="45bf9650-8f67-4450-95e3-b229be3968f7" providerId="ADAL" clId="{4D1CCD7D-D259-9948-B22D-F3AAC7501EB5}" dt="2023-04-23T05:04:34.619" v="233" actId="478"/>
          <ac:picMkLst>
            <pc:docMk/>
            <pc:sldMk cId="2442647023" sldId="263"/>
            <ac:picMk id="20" creationId="{9C10F519-D303-4175-8F34-905CA4832E61}"/>
          </ac:picMkLst>
        </pc:picChg>
        <pc:picChg chg="del">
          <ac:chgData name="八谷　一貴" userId="45bf9650-8f67-4450-95e3-b229be3968f7" providerId="ADAL" clId="{4D1CCD7D-D259-9948-B22D-F3AAC7501EB5}" dt="2023-04-23T05:04:34.619" v="233" actId="478"/>
          <ac:picMkLst>
            <pc:docMk/>
            <pc:sldMk cId="2442647023" sldId="263"/>
            <ac:picMk id="21" creationId="{FA619854-4E97-C193-AF09-88419C650584}"/>
          </ac:picMkLst>
        </pc:picChg>
        <pc:picChg chg="del">
          <ac:chgData name="八谷　一貴" userId="45bf9650-8f67-4450-95e3-b229be3968f7" providerId="ADAL" clId="{4D1CCD7D-D259-9948-B22D-F3AAC7501EB5}" dt="2023-04-23T05:04:34.619" v="233" actId="478"/>
          <ac:picMkLst>
            <pc:docMk/>
            <pc:sldMk cId="2442647023" sldId="263"/>
            <ac:picMk id="56" creationId="{02072852-7F58-5C73-E507-6F0DC4C11D51}"/>
          </ac:picMkLst>
        </pc:picChg>
        <pc:picChg chg="del">
          <ac:chgData name="八谷　一貴" userId="45bf9650-8f67-4450-95e3-b229be3968f7" providerId="ADAL" clId="{4D1CCD7D-D259-9948-B22D-F3AAC7501EB5}" dt="2023-04-23T05:04:47.532" v="235" actId="478"/>
          <ac:picMkLst>
            <pc:docMk/>
            <pc:sldMk cId="2442647023" sldId="263"/>
            <ac:picMk id="106" creationId="{7EAB119E-35D6-3988-39EC-577B30D63BD5}"/>
          </ac:picMkLst>
        </pc:picChg>
        <pc:picChg chg="del">
          <ac:chgData name="八谷　一貴" userId="45bf9650-8f67-4450-95e3-b229be3968f7" providerId="ADAL" clId="{4D1CCD7D-D259-9948-B22D-F3AAC7501EB5}" dt="2023-04-23T05:04:34.619" v="233" actId="478"/>
          <ac:picMkLst>
            <pc:docMk/>
            <pc:sldMk cId="2442647023" sldId="263"/>
            <ac:picMk id="112" creationId="{9AC0A710-46FF-E2D2-9A3A-9FB8F2784AF8}"/>
          </ac:picMkLst>
        </pc:picChg>
        <pc:picChg chg="del">
          <ac:chgData name="八谷　一貴" userId="45bf9650-8f67-4450-95e3-b229be3968f7" providerId="ADAL" clId="{4D1CCD7D-D259-9948-B22D-F3AAC7501EB5}" dt="2023-04-23T05:04:29.856" v="232" actId="478"/>
          <ac:picMkLst>
            <pc:docMk/>
            <pc:sldMk cId="2442647023" sldId="263"/>
            <ac:picMk id="137" creationId="{8477CD16-677F-B72D-3D1E-E63223F3039C}"/>
          </ac:picMkLst>
        </pc:picChg>
        <pc:picChg chg="del">
          <ac:chgData name="八谷　一貴" userId="45bf9650-8f67-4450-95e3-b229be3968f7" providerId="ADAL" clId="{4D1CCD7D-D259-9948-B22D-F3AAC7501EB5}" dt="2023-04-23T05:04:29.856" v="232" actId="478"/>
          <ac:picMkLst>
            <pc:docMk/>
            <pc:sldMk cId="2442647023" sldId="263"/>
            <ac:picMk id="138" creationId="{5E67F120-099F-A87B-A92B-EE5A0D0D19FA}"/>
          </ac:picMkLst>
        </pc:picChg>
        <pc:picChg chg="del">
          <ac:chgData name="八谷　一貴" userId="45bf9650-8f67-4450-95e3-b229be3968f7" providerId="ADAL" clId="{4D1CCD7D-D259-9948-B22D-F3AAC7501EB5}" dt="2023-04-23T05:04:29.856" v="232" actId="478"/>
          <ac:picMkLst>
            <pc:docMk/>
            <pc:sldMk cId="2442647023" sldId="263"/>
            <ac:picMk id="139" creationId="{8D1A45E3-8C32-39C1-5B32-9BAA1A9135D5}"/>
          </ac:picMkLst>
        </pc:picChg>
        <pc:picChg chg="del">
          <ac:chgData name="八谷　一貴" userId="45bf9650-8f67-4450-95e3-b229be3968f7" providerId="ADAL" clId="{4D1CCD7D-D259-9948-B22D-F3AAC7501EB5}" dt="2023-04-23T05:04:29.856" v="232" actId="478"/>
          <ac:picMkLst>
            <pc:docMk/>
            <pc:sldMk cId="2442647023" sldId="263"/>
            <ac:picMk id="140" creationId="{C31120BC-74AF-CCFE-9E27-C3DF0CA108D4}"/>
          </ac:picMkLst>
        </pc:picChg>
        <pc:picChg chg="del">
          <ac:chgData name="八谷　一貴" userId="45bf9650-8f67-4450-95e3-b229be3968f7" providerId="ADAL" clId="{4D1CCD7D-D259-9948-B22D-F3AAC7501EB5}" dt="2023-04-23T05:04:29.856" v="232" actId="478"/>
          <ac:picMkLst>
            <pc:docMk/>
            <pc:sldMk cId="2442647023" sldId="263"/>
            <ac:picMk id="141" creationId="{B4FD7CAE-5740-D1CF-FC37-047D15F90A59}"/>
          </ac:picMkLst>
        </pc:picChg>
        <pc:picChg chg="del">
          <ac:chgData name="八谷　一貴" userId="45bf9650-8f67-4450-95e3-b229be3968f7" providerId="ADAL" clId="{4D1CCD7D-D259-9948-B22D-F3AAC7501EB5}" dt="2023-04-23T05:04:29.856" v="232" actId="478"/>
          <ac:picMkLst>
            <pc:docMk/>
            <pc:sldMk cId="2442647023" sldId="263"/>
            <ac:picMk id="142" creationId="{BEF24884-4B12-FFED-1372-E72111E39E3E}"/>
          </ac:picMkLst>
        </pc:picChg>
        <pc:cxnChg chg="add mod">
          <ac:chgData name="八谷　一貴" userId="45bf9650-8f67-4450-95e3-b229be3968f7" providerId="ADAL" clId="{4D1CCD7D-D259-9948-B22D-F3AAC7501EB5}" dt="2023-04-27T00:20:11.706" v="2718" actId="255"/>
          <ac:cxnSpMkLst>
            <pc:docMk/>
            <pc:sldMk cId="2442647023" sldId="263"/>
            <ac:cxnSpMk id="4" creationId="{5870C0C7-B8C8-64C0-B35A-AEA08D4197E6}"/>
          </ac:cxnSpMkLst>
        </pc:cxnChg>
        <pc:cxnChg chg="add mod">
          <ac:chgData name="八谷　一貴" userId="45bf9650-8f67-4450-95e3-b229be3968f7" providerId="ADAL" clId="{4D1CCD7D-D259-9948-B22D-F3AAC7501EB5}" dt="2023-04-27T00:20:11.706" v="2718" actId="255"/>
          <ac:cxnSpMkLst>
            <pc:docMk/>
            <pc:sldMk cId="2442647023" sldId="263"/>
            <ac:cxnSpMk id="5" creationId="{60B94610-E6AB-3BCE-0F4E-615427D5A5CF}"/>
          </ac:cxnSpMkLst>
        </pc:cxnChg>
        <pc:cxnChg chg="add mod">
          <ac:chgData name="八谷　一貴" userId="45bf9650-8f67-4450-95e3-b229be3968f7" providerId="ADAL" clId="{4D1CCD7D-D259-9948-B22D-F3AAC7501EB5}" dt="2023-04-27T00:20:11.706" v="2718" actId="255"/>
          <ac:cxnSpMkLst>
            <pc:docMk/>
            <pc:sldMk cId="2442647023" sldId="263"/>
            <ac:cxnSpMk id="6" creationId="{E10A9D41-D1A7-84C2-3712-A94D857F3F27}"/>
          </ac:cxnSpMkLst>
        </pc:cxnChg>
        <pc:cxnChg chg="del">
          <ac:chgData name="八谷　一貴" userId="45bf9650-8f67-4450-95e3-b229be3968f7" providerId="ADAL" clId="{4D1CCD7D-D259-9948-B22D-F3AAC7501EB5}" dt="2023-04-23T05:04:29.856" v="232" actId="478"/>
          <ac:cxnSpMkLst>
            <pc:docMk/>
            <pc:sldMk cId="2442647023" sldId="263"/>
            <ac:cxnSpMk id="25" creationId="{94BEAD6F-DD77-FD3F-9327-C155F3325346}"/>
          </ac:cxnSpMkLst>
        </pc:cxnChg>
        <pc:cxnChg chg="del">
          <ac:chgData name="八谷　一貴" userId="45bf9650-8f67-4450-95e3-b229be3968f7" providerId="ADAL" clId="{4D1CCD7D-D259-9948-B22D-F3AAC7501EB5}" dt="2023-04-23T05:04:29.856" v="232" actId="478"/>
          <ac:cxnSpMkLst>
            <pc:docMk/>
            <pc:sldMk cId="2442647023" sldId="263"/>
            <ac:cxnSpMk id="32" creationId="{9EEB89C8-9B92-D749-AFEA-F3FB2D806EF3}"/>
          </ac:cxnSpMkLst>
        </pc:cxnChg>
        <pc:cxnChg chg="del">
          <ac:chgData name="八谷　一貴" userId="45bf9650-8f67-4450-95e3-b229be3968f7" providerId="ADAL" clId="{4D1CCD7D-D259-9948-B22D-F3AAC7501EB5}" dt="2023-04-23T05:04:29.856" v="232" actId="478"/>
          <ac:cxnSpMkLst>
            <pc:docMk/>
            <pc:sldMk cId="2442647023" sldId="263"/>
            <ac:cxnSpMk id="33" creationId="{5A979CE5-391B-B0EA-3CE5-8397B8DCB7A3}"/>
          </ac:cxnSpMkLst>
        </pc:cxnChg>
      </pc:sldChg>
      <pc:sldChg chg="addSp delSp modSp mod">
        <pc:chgData name="八谷　一貴" userId="45bf9650-8f67-4450-95e3-b229be3968f7" providerId="ADAL" clId="{4D1CCD7D-D259-9948-B22D-F3AAC7501EB5}" dt="2023-04-27T00:18:16.705" v="2698" actId="2711"/>
        <pc:sldMkLst>
          <pc:docMk/>
          <pc:sldMk cId="4059568831" sldId="266"/>
        </pc:sldMkLst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2" creationId="{FB0C06A1-8496-1090-7A3E-8AC76AA3F9DB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" creationId="{F4576693-8D67-A7D3-2871-594D004FEB4E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4" creationId="{0A23331B-430B-7895-FC34-09C60219C9F5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" creationId="{192D6A9D-F1AB-767D-90D5-3C5FEB8122BD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6" creationId="{656FC8FA-9395-D40C-B444-FCC78A3B99FE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7" creationId="{7554F2EA-7074-D17F-040C-DECFC2A3CCC0}"/>
          </ac:spMkLst>
        </pc:spChg>
        <pc:spChg chg="del mod">
          <ac:chgData name="八谷　一貴" userId="45bf9650-8f67-4450-95e3-b229be3968f7" providerId="ADAL" clId="{4D1CCD7D-D259-9948-B22D-F3AAC7501EB5}" dt="2023-04-25T04:35:49.135" v="1307" actId="478"/>
          <ac:spMkLst>
            <pc:docMk/>
            <pc:sldMk cId="4059568831" sldId="266"/>
            <ac:spMk id="8" creationId="{21386AD0-48A2-C2CB-39A3-C5E8C2E23805}"/>
          </ac:spMkLst>
        </pc:spChg>
        <pc:spChg chg="del">
          <ac:chgData name="八谷　一貴" userId="45bf9650-8f67-4450-95e3-b229be3968f7" providerId="ADAL" clId="{4D1CCD7D-D259-9948-B22D-F3AAC7501EB5}" dt="2023-04-27T00:04:11.747" v="2539" actId="478"/>
          <ac:spMkLst>
            <pc:docMk/>
            <pc:sldMk cId="4059568831" sldId="266"/>
            <ac:spMk id="10" creationId="{09B34D0F-3622-BBE7-9887-A0951FED531D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1" creationId="{B038E838-0E6A-7C14-DBDC-6E83EFE9FD1F}"/>
          </ac:spMkLst>
        </pc:spChg>
        <pc:spChg chg="del mod">
          <ac:chgData name="八谷　一貴" userId="45bf9650-8f67-4450-95e3-b229be3968f7" providerId="ADAL" clId="{4D1CCD7D-D259-9948-B22D-F3AAC7501EB5}" dt="2023-04-25T08:09:30.203" v="1436" actId="478"/>
          <ac:spMkLst>
            <pc:docMk/>
            <pc:sldMk cId="4059568831" sldId="266"/>
            <ac:spMk id="12" creationId="{DDDA7776-0822-21FC-957E-BBE007CAE066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" creationId="{E2A31ADF-71D4-BA87-EF0B-F5C9121A5B50}"/>
          </ac:spMkLst>
        </pc:spChg>
        <pc:spChg chg="del">
          <ac:chgData name="八谷　一貴" userId="45bf9650-8f67-4450-95e3-b229be3968f7" providerId="ADAL" clId="{4D1CCD7D-D259-9948-B22D-F3AAC7501EB5}" dt="2023-04-25T04:35:46.402" v="1305" actId="478"/>
          <ac:spMkLst>
            <pc:docMk/>
            <pc:sldMk cId="4059568831" sldId="266"/>
            <ac:spMk id="14" creationId="{961694F1-1972-49FF-930D-829E9DC45B65}"/>
          </ac:spMkLst>
        </pc:spChg>
        <pc:spChg chg="del">
          <ac:chgData name="八谷　一貴" userId="45bf9650-8f67-4450-95e3-b229be3968f7" providerId="ADAL" clId="{4D1CCD7D-D259-9948-B22D-F3AAC7501EB5}" dt="2023-04-25T04:35:46.402" v="1305" actId="478"/>
          <ac:spMkLst>
            <pc:docMk/>
            <pc:sldMk cId="4059568831" sldId="266"/>
            <ac:spMk id="15" creationId="{07FBE0E8-3E0F-FE53-20D7-43C84E91D8EC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6" creationId="{6DF28135-B6C4-703F-85CA-9D530B547875}"/>
          </ac:spMkLst>
        </pc:spChg>
        <pc:spChg chg="del">
          <ac:chgData name="八谷　一貴" userId="45bf9650-8f67-4450-95e3-b229be3968f7" providerId="ADAL" clId="{4D1CCD7D-D259-9948-B22D-F3AAC7501EB5}" dt="2023-04-25T04:35:56.070" v="1308" actId="478"/>
          <ac:spMkLst>
            <pc:docMk/>
            <pc:sldMk cId="4059568831" sldId="266"/>
            <ac:spMk id="17" creationId="{34131036-2D76-4A99-EA7E-879B08211FE2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8" creationId="{068B9BDB-7EAB-A6DE-6AE7-89C1871647C5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9" creationId="{81A999AE-B381-1D98-6BCE-15398D19DB68}"/>
          </ac:spMkLst>
        </pc:spChg>
        <pc:spChg chg="del mod">
          <ac:chgData name="八谷　一貴" userId="45bf9650-8f67-4450-95e3-b229be3968f7" providerId="ADAL" clId="{4D1CCD7D-D259-9948-B22D-F3AAC7501EB5}" dt="2023-04-25T08:09:28.564" v="1435" actId="478"/>
          <ac:spMkLst>
            <pc:docMk/>
            <pc:sldMk cId="4059568831" sldId="266"/>
            <ac:spMk id="20" creationId="{118E6435-90D4-49CC-5E2C-75F8573C5DB1}"/>
          </ac:spMkLst>
        </pc:spChg>
        <pc:spChg chg="del mod">
          <ac:chgData name="八谷　一貴" userId="45bf9650-8f67-4450-95e3-b229be3968f7" providerId="ADAL" clId="{4D1CCD7D-D259-9948-B22D-F3AAC7501EB5}" dt="2023-04-25T08:09:26.614" v="1434" actId="478"/>
          <ac:spMkLst>
            <pc:docMk/>
            <pc:sldMk cId="4059568831" sldId="266"/>
            <ac:spMk id="21" creationId="{F81D5C36-1C45-A177-EB99-DAC6D1B72109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22" creationId="{71956826-78B5-F0A9-E339-739035AFDF76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27" creationId="{80E069ED-BF0B-6594-F278-57D32953740B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28" creationId="{81817F64-65EB-ED5B-0342-F19341A090F4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29" creationId="{F0E03C6E-DBF6-DA22-B0FF-9D60FA7EBF28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0" creationId="{9A82895A-7D4C-998E-C728-AA5FB839DD6A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1" creationId="{589EF665-B107-8230-DB10-2E8F21201510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2" creationId="{080E9619-0208-1015-94AF-2B868EAA9612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3" creationId="{439138F8-7695-A8D1-84FA-77EA87688E0E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4" creationId="{F4D3BA19-9B40-CBB1-70F8-05DB795D8496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5" creationId="{8AA04F69-60DA-C08B-2187-64FEE6C74FBE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6" creationId="{89EB9557-45BF-4F7A-290B-17C11C9994C5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7" creationId="{AC9D4E2D-7E54-2829-B77C-A9C0407D11D9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8" creationId="{A90549CC-3625-5ADA-FFBA-B1E7C89E5EE9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39" creationId="{A3B1C5AB-629B-A037-27D6-F3039321ADAE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44" creationId="{5C90A7D3-F155-A4FA-563B-09ED05704D13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45" creationId="{C7028530-EED9-13E5-15D6-32ED02035259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46" creationId="{5C2B9017-22EE-1425-F840-7E1E9199AC26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47" creationId="{7245709D-FF01-8117-3F1B-6E9DA9AF5EA9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48" creationId="{BF6DD082-3651-B1A2-726F-FCA9D6BAF06D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49" creationId="{233EF77F-58B0-0C9A-CF2C-7EFB01DD5A1F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0" creationId="{982ABCBA-4C38-550D-4BB5-AE51C88EE125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1" creationId="{C5635B2F-2BE5-7C75-EAB9-3128575F941F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2" creationId="{D2F4F9BC-63BB-D309-CC53-851177EE8C33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3" creationId="{93A7B4BF-3296-C937-BE14-7F789C8B8876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4" creationId="{84F1F8F8-0C21-BFC9-FC73-0E449616C27F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5" creationId="{2FB7FEFC-99E2-00FB-882D-0792A674D7F1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6" creationId="{9BFCD0F5-2B23-2101-9ED7-EC21390EDA9C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7" creationId="{E8B04F1F-F939-0FB7-371C-B845D11B7533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8" creationId="{28C437E7-6DA4-892D-7E85-D5ABD2E04DDB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59" creationId="{C8394F99-0B2F-A96F-0ECF-D5F458D54B84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60" creationId="{4E4A64CD-42F5-5D50-3A76-C17E08D5F918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61" creationId="{6126966B-4675-0CA0-B09C-A2EB11D6B080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62" creationId="{6E1ABA7C-0775-160F-89F3-8BFB81828B0C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63" creationId="{72C1EAAD-D671-7402-EE4F-491663D9FC88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28" creationId="{50DBABC3-A8E0-3DBC-A597-B5DA95B50B46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29" creationId="{4C8A763C-9DAA-B1A7-4EA6-6456674447E9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0" creationId="{378BB685-ED56-746E-A56B-0B17194BD23C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1" creationId="{F3BAD239-EE29-4326-5BC7-5D183BB4AC3B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2" creationId="{A2145AE4-3E65-8664-C400-D558A0C5473F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3" creationId="{E81492D5-24E2-B119-6AD6-FD588DB040F0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4" creationId="{C1941382-ED4E-5C4A-5FA0-9871CA9AED21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5" creationId="{6B078593-426A-A775-3FFD-219FA36D8DA8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6" creationId="{E08E5FB3-2190-B676-C31D-CEED86E8C076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7" creationId="{5F389AE6-341A-322A-6616-35E205E20B94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8" creationId="{FDB7F0E9-E94E-C1C5-79A2-C2A9704A7E64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39" creationId="{51B4231E-E44F-E85D-0083-5FE59C071617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40" creationId="{B291312F-F641-9B34-CEE3-E2D9E2DFD1FF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41" creationId="{C7DE64C8-22DF-0AA8-9A51-65CC7F3E04EF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42" creationId="{290DEFA6-AB44-0AA5-3FE6-4D16975883C5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43" creationId="{8F74DF53-6251-1DE2-1C32-30846C67E45F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44" creationId="{0C7FAA6E-51A7-75EC-EB56-F18BEAB10C59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45" creationId="{3596E6D6-6D2F-D5B9-4861-DB87CC5E06B7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46" creationId="{0243C408-FBC1-A8D3-ADD9-829469369ABA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47" creationId="{080E7C73-11DE-3F0B-41B5-35AAEBDE0039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48" creationId="{AD158F43-C48D-8575-683A-A37005DCD1E2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49" creationId="{B203D9B4-821D-C360-7F8B-C64A3C3C343B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50" creationId="{9CD7E960-4623-AD9C-236D-F21AFD4DE8D8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51" creationId="{2EA4CDD2-3CD4-3B3B-5E56-4A42AE22E37D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52" creationId="{63141F13-BD95-C9BB-97BD-1CB36BD523E6}"/>
          </ac:spMkLst>
        </pc:spChg>
        <pc:spChg chg="add del mod">
          <ac:chgData name="八谷　一貴" userId="45bf9650-8f67-4450-95e3-b229be3968f7" providerId="ADAL" clId="{4D1CCD7D-D259-9948-B22D-F3AAC7501EB5}" dt="2023-04-25T08:20:57.011" v="1867" actId="478"/>
          <ac:spMkLst>
            <pc:docMk/>
            <pc:sldMk cId="4059568831" sldId="266"/>
            <ac:spMk id="153" creationId="{F98B4EDE-31AD-AE5C-312A-6952C052A0A5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54" creationId="{D4364497-EA1B-9CDC-CE03-5760BC2C9160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55" creationId="{B409E92D-8EE7-7591-6F37-7E818A513DDE}"/>
          </ac:spMkLst>
        </pc:spChg>
        <pc:spChg chg="add 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56" creationId="{3AFF7AC8-30D0-A305-5EBB-B55FBA3CB918}"/>
          </ac:spMkLst>
        </pc:spChg>
        <pc:spChg chg="add del mod">
          <ac:chgData name="八谷　一貴" userId="45bf9650-8f67-4450-95e3-b229be3968f7" providerId="ADAL" clId="{4D1CCD7D-D259-9948-B22D-F3AAC7501EB5}" dt="2023-04-25T04:35:29.330" v="1302" actId="478"/>
          <ac:spMkLst>
            <pc:docMk/>
            <pc:sldMk cId="4059568831" sldId="266"/>
            <ac:spMk id="167" creationId="{F53409ED-11C2-E9BE-5211-2F7354D08192}"/>
          </ac:spMkLst>
        </pc:spChg>
        <pc:spChg chg="del mod">
          <ac:chgData name="八谷　一貴" userId="45bf9650-8f67-4450-95e3-b229be3968f7" providerId="ADAL" clId="{4D1CCD7D-D259-9948-B22D-F3AAC7501EB5}" dt="2023-04-25T08:09:31.754" v="1437" actId="478"/>
          <ac:spMkLst>
            <pc:docMk/>
            <pc:sldMk cId="4059568831" sldId="266"/>
            <ac:spMk id="168" creationId="{ECC95E7F-E885-19FC-5FB3-6B7166F0214C}"/>
          </ac:spMkLst>
        </pc:spChg>
        <pc:spChg chg="del">
          <ac:chgData name="八谷　一貴" userId="45bf9650-8f67-4450-95e3-b229be3968f7" providerId="ADAL" clId="{4D1CCD7D-D259-9948-B22D-F3AAC7501EB5}" dt="2023-04-25T04:35:32.153" v="1303" actId="478"/>
          <ac:spMkLst>
            <pc:docMk/>
            <pc:sldMk cId="4059568831" sldId="266"/>
            <ac:spMk id="169" creationId="{C4B1CCAB-CFAF-7D2D-FE10-1C5782E117EF}"/>
          </ac:spMkLst>
        </pc:spChg>
        <pc:spChg chg="del">
          <ac:chgData name="八谷　一貴" userId="45bf9650-8f67-4450-95e3-b229be3968f7" providerId="ADAL" clId="{4D1CCD7D-D259-9948-B22D-F3AAC7501EB5}" dt="2023-04-25T04:35:32.153" v="1303" actId="478"/>
          <ac:spMkLst>
            <pc:docMk/>
            <pc:sldMk cId="4059568831" sldId="266"/>
            <ac:spMk id="170" creationId="{1FBDD8BA-4EA9-7350-23D8-EA66DF8C9764}"/>
          </ac:spMkLst>
        </pc:spChg>
        <pc:spChg chg="del">
          <ac:chgData name="八谷　一貴" userId="45bf9650-8f67-4450-95e3-b229be3968f7" providerId="ADAL" clId="{4D1CCD7D-D259-9948-B22D-F3AAC7501EB5}" dt="2023-04-25T04:35:32.153" v="1303" actId="478"/>
          <ac:spMkLst>
            <pc:docMk/>
            <pc:sldMk cId="4059568831" sldId="266"/>
            <ac:spMk id="171" creationId="{2BD5EBE3-2081-8820-E10C-A79759EEAA1E}"/>
          </ac:spMkLst>
        </pc:spChg>
        <pc:spChg chg="del">
          <ac:chgData name="八谷　一貴" userId="45bf9650-8f67-4450-95e3-b229be3968f7" providerId="ADAL" clId="{4D1CCD7D-D259-9948-B22D-F3AAC7501EB5}" dt="2023-04-25T04:35:32.153" v="1303" actId="478"/>
          <ac:spMkLst>
            <pc:docMk/>
            <pc:sldMk cId="4059568831" sldId="266"/>
            <ac:spMk id="172" creationId="{376E9AD8-BE85-0A10-47F0-24BEEBA9EDC8}"/>
          </ac:spMkLst>
        </pc:spChg>
        <pc:spChg chg="del">
          <ac:chgData name="八谷　一貴" userId="45bf9650-8f67-4450-95e3-b229be3968f7" providerId="ADAL" clId="{4D1CCD7D-D259-9948-B22D-F3AAC7501EB5}" dt="2023-04-25T04:35:32.153" v="1303" actId="478"/>
          <ac:spMkLst>
            <pc:docMk/>
            <pc:sldMk cId="4059568831" sldId="266"/>
            <ac:spMk id="173" creationId="{6C6C8A4C-F490-AC61-CF6E-33F0E17F37B4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77" creationId="{D9017FC0-025E-E90B-1EA8-3DFC0867BF78}"/>
          </ac:spMkLst>
        </pc:spChg>
        <pc:spChg chg="mod">
          <ac:chgData name="八谷　一貴" userId="45bf9650-8f67-4450-95e3-b229be3968f7" providerId="ADAL" clId="{4D1CCD7D-D259-9948-B22D-F3AAC7501EB5}" dt="2023-04-27T00:17:59.257" v="2694" actId="255"/>
          <ac:spMkLst>
            <pc:docMk/>
            <pc:sldMk cId="4059568831" sldId="266"/>
            <ac:spMk id="178" creationId="{53267A50-0E1B-46AC-0D44-6CD47CD9D914}"/>
          </ac:spMkLst>
        </pc:spChg>
        <pc:graphicFrameChg chg="add mod">
          <ac:chgData name="八谷　一貴" userId="45bf9650-8f67-4450-95e3-b229be3968f7" providerId="ADAL" clId="{4D1CCD7D-D259-9948-B22D-F3AAC7501EB5}" dt="2023-04-25T08:02:35.704" v="1323"/>
          <ac:graphicFrameMkLst>
            <pc:docMk/>
            <pc:sldMk cId="4059568831" sldId="266"/>
            <ac:graphicFrameMk id="8" creationId="{91E3D508-6549-9025-D8EF-E14D0CA7EC72}"/>
          </ac:graphicFrameMkLst>
        </pc:graphicFrameChg>
        <pc:graphicFrameChg chg="add mod">
          <ac:chgData name="八谷　一貴" userId="45bf9650-8f67-4450-95e3-b229be3968f7" providerId="ADAL" clId="{4D1CCD7D-D259-9948-B22D-F3AAC7501EB5}" dt="2023-04-25T08:02:35.704" v="1323"/>
          <ac:graphicFrameMkLst>
            <pc:docMk/>
            <pc:sldMk cId="4059568831" sldId="266"/>
            <ac:graphicFrameMk id="14" creationId="{C0895A71-2D8F-46E6-82BC-6B1AE8142DD8}"/>
          </ac:graphicFrameMkLst>
        </pc:graphicFrameChg>
        <pc:graphicFrameChg chg="add mod">
          <ac:chgData name="八谷　一貴" userId="45bf9650-8f67-4450-95e3-b229be3968f7" providerId="ADAL" clId="{4D1CCD7D-D259-9948-B22D-F3AAC7501EB5}" dt="2023-04-25T08:02:35.704" v="1323"/>
          <ac:graphicFrameMkLst>
            <pc:docMk/>
            <pc:sldMk cId="4059568831" sldId="266"/>
            <ac:graphicFrameMk id="15" creationId="{E7D8E9B4-5FCF-410A-B997-49D1E84F5BF5}"/>
          </ac:graphicFrameMkLst>
        </pc:graphicFrameChg>
        <pc:graphicFrameChg chg="add mod">
          <ac:chgData name="八谷　一貴" userId="45bf9650-8f67-4450-95e3-b229be3968f7" providerId="ADAL" clId="{4D1CCD7D-D259-9948-B22D-F3AAC7501EB5}" dt="2023-04-25T08:02:35.704" v="1323"/>
          <ac:graphicFrameMkLst>
            <pc:docMk/>
            <pc:sldMk cId="4059568831" sldId="266"/>
            <ac:graphicFrameMk id="17" creationId="{0FB5066F-29EB-4FEF-B096-5A974BFBDF84}"/>
          </ac:graphicFrameMkLst>
        </pc:graphicFrameChg>
        <pc:graphicFrameChg chg="add mod">
          <ac:chgData name="八谷　一貴" userId="45bf9650-8f67-4450-95e3-b229be3968f7" providerId="ADAL" clId="{4D1CCD7D-D259-9948-B22D-F3AAC7501EB5}" dt="2023-04-27T00:18:06.196" v="2695" actId="2711"/>
          <ac:graphicFrameMkLst>
            <pc:docMk/>
            <pc:sldMk cId="4059568831" sldId="266"/>
            <ac:graphicFrameMk id="40" creationId="{91E3D508-6549-9025-D8EF-E14D0CA7EC72}"/>
          </ac:graphicFrameMkLst>
        </pc:graphicFrameChg>
        <pc:graphicFrameChg chg="add mod">
          <ac:chgData name="八谷　一貴" userId="45bf9650-8f67-4450-95e3-b229be3968f7" providerId="ADAL" clId="{4D1CCD7D-D259-9948-B22D-F3AAC7501EB5}" dt="2023-04-27T00:18:09.706" v="2696" actId="2711"/>
          <ac:graphicFrameMkLst>
            <pc:docMk/>
            <pc:sldMk cId="4059568831" sldId="266"/>
            <ac:graphicFrameMk id="41" creationId="{C0895A71-2D8F-46E6-82BC-6B1AE8142DD8}"/>
          </ac:graphicFrameMkLst>
        </pc:graphicFrameChg>
        <pc:graphicFrameChg chg="add mod">
          <ac:chgData name="八谷　一貴" userId="45bf9650-8f67-4450-95e3-b229be3968f7" providerId="ADAL" clId="{4D1CCD7D-D259-9948-B22D-F3AAC7501EB5}" dt="2023-04-27T00:18:13.193" v="2697" actId="2711"/>
          <ac:graphicFrameMkLst>
            <pc:docMk/>
            <pc:sldMk cId="4059568831" sldId="266"/>
            <ac:graphicFrameMk id="42" creationId="{E7D8E9B4-5FCF-410A-B997-49D1E84F5BF5}"/>
          </ac:graphicFrameMkLst>
        </pc:graphicFrameChg>
        <pc:graphicFrameChg chg="add mod">
          <ac:chgData name="八谷　一貴" userId="45bf9650-8f67-4450-95e3-b229be3968f7" providerId="ADAL" clId="{4D1CCD7D-D259-9948-B22D-F3AAC7501EB5}" dt="2023-04-27T00:18:16.705" v="2698" actId="2711"/>
          <ac:graphicFrameMkLst>
            <pc:docMk/>
            <pc:sldMk cId="4059568831" sldId="266"/>
            <ac:graphicFrameMk id="43" creationId="{0FB5066F-29EB-4FEF-B096-5A974BFBDF84}"/>
          </ac:graphicFrameMkLst>
        </pc:graphicFrameChg>
        <pc:picChg chg="add mod">
          <ac:chgData name="八谷　一貴" userId="45bf9650-8f67-4450-95e3-b229be3968f7" providerId="ADAL" clId="{4D1CCD7D-D259-9948-B22D-F3AAC7501EB5}" dt="2023-04-27T00:17:59.257" v="2694" actId="255"/>
          <ac:picMkLst>
            <pc:docMk/>
            <pc:sldMk cId="4059568831" sldId="266"/>
            <ac:picMk id="9" creationId="{CC6F5D99-BCC4-71E2-3FD6-A5273F93C2E5}"/>
          </ac:picMkLst>
        </pc:picChg>
        <pc:picChg chg="add mod">
          <ac:chgData name="八谷　一貴" userId="45bf9650-8f67-4450-95e3-b229be3968f7" providerId="ADAL" clId="{4D1CCD7D-D259-9948-B22D-F3AAC7501EB5}" dt="2023-04-27T00:17:59.257" v="2694" actId="255"/>
          <ac:picMkLst>
            <pc:docMk/>
            <pc:sldMk cId="4059568831" sldId="266"/>
            <ac:picMk id="23" creationId="{D01F62B2-D309-EFF8-DA9B-449B78A3A043}"/>
          </ac:picMkLst>
        </pc:picChg>
        <pc:picChg chg="add mod">
          <ac:chgData name="八谷　一貴" userId="45bf9650-8f67-4450-95e3-b229be3968f7" providerId="ADAL" clId="{4D1CCD7D-D259-9948-B22D-F3AAC7501EB5}" dt="2023-04-27T00:17:59.257" v="2694" actId="255"/>
          <ac:picMkLst>
            <pc:docMk/>
            <pc:sldMk cId="4059568831" sldId="266"/>
            <ac:picMk id="24" creationId="{2ED0182D-6C77-66AB-0635-A496DD75111E}"/>
          </ac:picMkLst>
        </pc:picChg>
        <pc:picChg chg="add mod">
          <ac:chgData name="八谷　一貴" userId="45bf9650-8f67-4450-95e3-b229be3968f7" providerId="ADAL" clId="{4D1CCD7D-D259-9948-B22D-F3AAC7501EB5}" dt="2023-04-27T00:17:59.257" v="2694" actId="255"/>
          <ac:picMkLst>
            <pc:docMk/>
            <pc:sldMk cId="4059568831" sldId="266"/>
            <ac:picMk id="25" creationId="{FBD41F12-0FC8-F8EE-BBFD-775E3313BA95}"/>
          </ac:picMkLst>
        </pc:picChg>
        <pc:picChg chg="add mod">
          <ac:chgData name="八谷　一貴" userId="45bf9650-8f67-4450-95e3-b229be3968f7" providerId="ADAL" clId="{4D1CCD7D-D259-9948-B22D-F3AAC7501EB5}" dt="2023-04-27T00:17:59.257" v="2694" actId="255"/>
          <ac:picMkLst>
            <pc:docMk/>
            <pc:sldMk cId="4059568831" sldId="266"/>
            <ac:picMk id="26" creationId="{3D755A52-E5CF-5794-3C4A-5626FBEA33A8}"/>
          </ac:picMkLst>
        </pc:picChg>
      </pc:sldChg>
      <pc:sldChg chg="delSp modSp mod">
        <pc:chgData name="八谷　一貴" userId="45bf9650-8f67-4450-95e3-b229be3968f7" providerId="ADAL" clId="{4D1CCD7D-D259-9948-B22D-F3AAC7501EB5}" dt="2023-04-27T00:19:58.442" v="2716" actId="2711"/>
        <pc:sldMkLst>
          <pc:docMk/>
          <pc:sldMk cId="1500668367" sldId="267"/>
        </pc:sldMkLst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3" creationId="{55B7C2C0-DB56-CB53-4E32-A5A98B5B758A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4" creationId="{B914DBA6-536B-8EA4-87B6-BD0DBA32EA0F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6" creationId="{446A8FDC-BFE5-CFA6-D9AC-84CC232BE35E}"/>
          </ac:spMkLst>
        </pc:spChg>
        <pc:spChg chg="del">
          <ac:chgData name="八谷　一貴" userId="45bf9650-8f67-4450-95e3-b229be3968f7" providerId="ADAL" clId="{4D1CCD7D-D259-9948-B22D-F3AAC7501EB5}" dt="2023-04-25T09:14:45.259" v="2444" actId="478"/>
          <ac:spMkLst>
            <pc:docMk/>
            <pc:sldMk cId="1500668367" sldId="267"/>
            <ac:spMk id="9" creationId="{FF2A22C6-ABC7-7F3E-B198-F82E621C62E4}"/>
          </ac:spMkLst>
        </pc:spChg>
        <pc:spChg chg="del">
          <ac:chgData name="八谷　一貴" userId="45bf9650-8f67-4450-95e3-b229be3968f7" providerId="ADAL" clId="{4D1CCD7D-D259-9948-B22D-F3AAC7501EB5}" dt="2023-04-25T09:14:45.259" v="2444" actId="478"/>
          <ac:spMkLst>
            <pc:docMk/>
            <pc:sldMk cId="1500668367" sldId="267"/>
            <ac:spMk id="10" creationId="{20B96A6C-BFC1-17CA-EBE4-D2D97DA8B72B}"/>
          </ac:spMkLst>
        </pc:spChg>
        <pc:spChg chg="del">
          <ac:chgData name="八谷　一貴" userId="45bf9650-8f67-4450-95e3-b229be3968f7" providerId="ADAL" clId="{4D1CCD7D-D259-9948-B22D-F3AAC7501EB5}" dt="2023-04-25T09:14:45.259" v="2444" actId="478"/>
          <ac:spMkLst>
            <pc:docMk/>
            <pc:sldMk cId="1500668367" sldId="267"/>
            <ac:spMk id="11" creationId="{A3F28D3D-4C53-35DC-669D-66C6A8D100DD}"/>
          </ac:spMkLst>
        </pc:spChg>
        <pc:spChg chg="del">
          <ac:chgData name="八谷　一貴" userId="45bf9650-8f67-4450-95e3-b229be3968f7" providerId="ADAL" clId="{4D1CCD7D-D259-9948-B22D-F3AAC7501EB5}" dt="2023-04-25T09:14:45.259" v="2444" actId="478"/>
          <ac:spMkLst>
            <pc:docMk/>
            <pc:sldMk cId="1500668367" sldId="267"/>
            <ac:spMk id="12" creationId="{B2ACA738-A02B-5EA4-D0FE-498E5077D738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16" creationId="{3BD675BC-A856-BC1B-7064-2F4F7D0A34FD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18" creationId="{E90DBAD3-A780-4AE5-CD09-51D76214F8BB}"/>
          </ac:spMkLst>
        </pc:spChg>
        <pc:spChg chg="del">
          <ac:chgData name="八谷　一貴" userId="45bf9650-8f67-4450-95e3-b229be3968f7" providerId="ADAL" clId="{4D1CCD7D-D259-9948-B22D-F3AAC7501EB5}" dt="2023-04-27T00:04:19.395" v="2542" actId="478"/>
          <ac:spMkLst>
            <pc:docMk/>
            <pc:sldMk cId="1500668367" sldId="267"/>
            <ac:spMk id="19" creationId="{742E7D3D-D3DA-891F-4D93-A2D72476D7F6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22" creationId="{E8E2DF10-748E-F035-9899-0E8343A638F3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23" creationId="{956DCB90-1F9D-DF52-D603-277CA0C403B1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26" creationId="{6F657B53-241B-5880-DC4D-E6BC4FCF37AF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27" creationId="{23E992C6-4A27-426B-5B17-A2A67EEF765D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28" creationId="{4373DA18-A179-2391-E4E3-48C102F5F222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29" creationId="{890B5E5D-9CA2-B2AB-BF32-D7D4C2536CB8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30" creationId="{02E04606-08C4-FAF2-540F-9AD3CB24717A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31" creationId="{52264E2C-EDFD-1601-EFBB-A9EE76D0E77F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32" creationId="{3FAF1158-6B6E-AC8B-AAEE-F19AE4133A2D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33" creationId="{956B9049-6D22-FD9D-6624-9D73B19931C9}"/>
          </ac:spMkLst>
        </pc:spChg>
        <pc:spChg chg="del">
          <ac:chgData name="八谷　一貴" userId="45bf9650-8f67-4450-95e3-b229be3968f7" providerId="ADAL" clId="{4D1CCD7D-D259-9948-B22D-F3AAC7501EB5}" dt="2023-04-22T11:49:09.949" v="56" actId="478"/>
          <ac:spMkLst>
            <pc:docMk/>
            <pc:sldMk cId="1500668367" sldId="267"/>
            <ac:spMk id="34" creationId="{918CE150-3EB9-F356-57C4-662D26F224C1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35" creationId="{54216810-D04B-BEA0-2CBC-0AAF130CE7EB}"/>
          </ac:spMkLst>
        </pc:spChg>
        <pc:spChg chg="del mod">
          <ac:chgData name="八谷　一貴" userId="45bf9650-8f67-4450-95e3-b229be3968f7" providerId="ADAL" clId="{4D1CCD7D-D259-9948-B22D-F3AAC7501EB5}" dt="2023-04-25T09:14:53.327" v="2446" actId="478"/>
          <ac:spMkLst>
            <pc:docMk/>
            <pc:sldMk cId="1500668367" sldId="267"/>
            <ac:spMk id="36" creationId="{AB8F9D14-0669-9BFA-2228-67C07E8A6FF2}"/>
          </ac:spMkLst>
        </pc:spChg>
        <pc:spChg chg="del">
          <ac:chgData name="八谷　一貴" userId="45bf9650-8f67-4450-95e3-b229be3968f7" providerId="ADAL" clId="{4D1CCD7D-D259-9948-B22D-F3AAC7501EB5}" dt="2023-04-22T11:49:09.949" v="56" actId="478"/>
          <ac:spMkLst>
            <pc:docMk/>
            <pc:sldMk cId="1500668367" sldId="267"/>
            <ac:spMk id="37" creationId="{358683CE-BDD6-9328-07CF-90AEAB0C4844}"/>
          </ac:spMkLst>
        </pc:spChg>
        <pc:spChg chg="del">
          <ac:chgData name="八谷　一貴" userId="45bf9650-8f67-4450-95e3-b229be3968f7" providerId="ADAL" clId="{4D1CCD7D-D259-9948-B22D-F3AAC7501EB5}" dt="2023-04-22T11:49:09.949" v="56" actId="478"/>
          <ac:spMkLst>
            <pc:docMk/>
            <pc:sldMk cId="1500668367" sldId="267"/>
            <ac:spMk id="38" creationId="{E4C90315-40DD-2EAF-BA0F-C0EE718EB511}"/>
          </ac:spMkLst>
        </pc:spChg>
        <pc:spChg chg="del">
          <ac:chgData name="八谷　一貴" userId="45bf9650-8f67-4450-95e3-b229be3968f7" providerId="ADAL" clId="{4D1CCD7D-D259-9948-B22D-F3AAC7501EB5}" dt="2023-04-22T11:49:09.949" v="56" actId="478"/>
          <ac:spMkLst>
            <pc:docMk/>
            <pc:sldMk cId="1500668367" sldId="267"/>
            <ac:spMk id="39" creationId="{1D0F683E-BA0C-7B95-C734-418C292CCBE9}"/>
          </ac:spMkLst>
        </pc:spChg>
        <pc:spChg chg="del">
          <ac:chgData name="八谷　一貴" userId="45bf9650-8f67-4450-95e3-b229be3968f7" providerId="ADAL" clId="{4D1CCD7D-D259-9948-B22D-F3AAC7501EB5}" dt="2023-04-22T11:49:09.949" v="56" actId="478"/>
          <ac:spMkLst>
            <pc:docMk/>
            <pc:sldMk cId="1500668367" sldId="267"/>
            <ac:spMk id="40" creationId="{4D260D90-1055-C19E-2F84-FFFCAAF799A1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41" creationId="{5F5505C1-AEBB-A6B9-EE7E-7C47FED951FA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42" creationId="{00BCC6B6-1947-5D5C-8400-2A7CD56B948A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43" creationId="{5907BE7B-1202-8E6B-CE55-30E5586D8390}"/>
          </ac:spMkLst>
        </pc:spChg>
        <pc:spChg chg="mod">
          <ac:chgData name="八谷　一貴" userId="45bf9650-8f67-4450-95e3-b229be3968f7" providerId="ADAL" clId="{4D1CCD7D-D259-9948-B22D-F3AAC7501EB5}" dt="2023-04-27T00:19:49.477" v="2715" actId="255"/>
          <ac:spMkLst>
            <pc:docMk/>
            <pc:sldMk cId="1500668367" sldId="267"/>
            <ac:spMk id="44" creationId="{C72AE55F-6849-BAD1-6F51-66A8D3479160}"/>
          </ac:spMkLst>
        </pc:spChg>
        <pc:graphicFrameChg chg="mod">
          <ac:chgData name="八谷　一貴" userId="45bf9650-8f67-4450-95e3-b229be3968f7" providerId="ADAL" clId="{4D1CCD7D-D259-9948-B22D-F3AAC7501EB5}" dt="2023-04-27T00:19:58.442" v="2716" actId="2711"/>
          <ac:graphicFrameMkLst>
            <pc:docMk/>
            <pc:sldMk cId="1500668367" sldId="267"/>
            <ac:graphicFrameMk id="21" creationId="{E1C30BA3-EBF0-4EC7-CDDE-FB788FF7DE42}"/>
          </ac:graphicFrameMkLst>
        </pc:graphicFrame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2" creationId="{43288E80-1358-C850-0295-03E60FCED5B3}"/>
          </ac:picMkLst>
        </pc:pic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5" creationId="{7B2997F0-1DC3-955D-2813-EC305A22B46D}"/>
          </ac:picMkLst>
        </pc:pic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7" creationId="{0A433828-55EA-5410-4958-B7D9AEA7DEA0}"/>
          </ac:picMkLst>
        </pc:pic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8" creationId="{590C013B-A336-67B7-DAC4-26EA6B3CC3C4}"/>
          </ac:picMkLst>
        </pc:pic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13" creationId="{EC813E47-EAEB-CADC-3CEB-DAD981B48A98}"/>
          </ac:picMkLst>
        </pc:pic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17" creationId="{C53BFAEB-9F28-07B5-FFF6-67BFFB7B3697}"/>
          </ac:picMkLst>
        </pc:pic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20" creationId="{B5F88FC4-A1A9-0790-FF09-65BE166F2634}"/>
          </ac:picMkLst>
        </pc:picChg>
        <pc:picChg chg="del">
          <ac:chgData name="八谷　一貴" userId="45bf9650-8f67-4450-95e3-b229be3968f7" providerId="ADAL" clId="{4D1CCD7D-D259-9948-B22D-F3AAC7501EB5}" dt="2023-04-25T09:14:45.259" v="2444" actId="478"/>
          <ac:picMkLst>
            <pc:docMk/>
            <pc:sldMk cId="1500668367" sldId="267"/>
            <ac:picMk id="24" creationId="{7B6276D6-690C-47EB-29B8-97DE4FA086DF}"/>
          </ac:picMkLst>
        </pc:picChg>
        <pc:picChg chg="mod">
          <ac:chgData name="八谷　一貴" userId="45bf9650-8f67-4450-95e3-b229be3968f7" providerId="ADAL" clId="{4D1CCD7D-D259-9948-B22D-F3AAC7501EB5}" dt="2023-04-27T00:19:49.477" v="2715" actId="255"/>
          <ac:picMkLst>
            <pc:docMk/>
            <pc:sldMk cId="1500668367" sldId="267"/>
            <ac:picMk id="25" creationId="{5A3F177B-62DC-ECFB-B4EC-803BECEC577D}"/>
          </ac:picMkLst>
        </pc:picChg>
        <pc:cxnChg chg="del">
          <ac:chgData name="八谷　一貴" userId="45bf9650-8f67-4450-95e3-b229be3968f7" providerId="ADAL" clId="{4D1CCD7D-D259-9948-B22D-F3AAC7501EB5}" dt="2023-04-25T09:14:45.259" v="2444" actId="478"/>
          <ac:cxnSpMkLst>
            <pc:docMk/>
            <pc:sldMk cId="1500668367" sldId="267"/>
            <ac:cxnSpMk id="14" creationId="{F0D24A58-3508-9024-D80B-8CE6E3CF8A61}"/>
          </ac:cxnSpMkLst>
        </pc:cxnChg>
        <pc:cxnChg chg="del">
          <ac:chgData name="八谷　一貴" userId="45bf9650-8f67-4450-95e3-b229be3968f7" providerId="ADAL" clId="{4D1CCD7D-D259-9948-B22D-F3AAC7501EB5}" dt="2023-04-25T09:14:45.259" v="2444" actId="478"/>
          <ac:cxnSpMkLst>
            <pc:docMk/>
            <pc:sldMk cId="1500668367" sldId="267"/>
            <ac:cxnSpMk id="15" creationId="{B238C3D4-3F26-C1D3-0A87-80F0F5BA5214}"/>
          </ac:cxnSpMkLst>
        </pc:cxnChg>
      </pc:sldChg>
      <pc:sldChg chg="delSp modSp add mod">
        <pc:chgData name="八谷　一貴" userId="45bf9650-8f67-4450-95e3-b229be3968f7" providerId="ADAL" clId="{4D1CCD7D-D259-9948-B22D-F3AAC7501EB5}" dt="2023-04-27T00:17:01.853" v="2684" actId="255"/>
        <pc:sldMkLst>
          <pc:docMk/>
          <pc:sldMk cId="2722948482" sldId="268"/>
        </pc:sldMkLst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3" creationId="{ED0CE266-DF26-D4ED-61D7-D16165C526E4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4" creationId="{14245A0E-6FB4-BAE1-9BAA-BF2B587FC209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9" creationId="{CEDE4AA4-D71B-7184-4BA9-39931BD52150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10" creationId="{FE5CAB43-B18D-6E59-F904-402DF80D65DB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11" creationId="{A82461F8-5A86-F30A-F19F-EB7E4FC12BC7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12" creationId="{90CDE3EE-78FF-3FDD-AEC4-2DD30C0A53E3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13" creationId="{6856A731-A75D-0C44-C355-1D7E4112571C}"/>
          </ac:spMkLst>
        </pc:spChg>
        <pc:spChg chg="mod">
          <ac:chgData name="八谷　一貴" userId="45bf9650-8f67-4450-95e3-b229be3968f7" providerId="ADAL" clId="{4D1CCD7D-D259-9948-B22D-F3AAC7501EB5}" dt="2023-04-27T00:17:01.853" v="2684" actId="255"/>
          <ac:spMkLst>
            <pc:docMk/>
            <pc:sldMk cId="2722948482" sldId="268"/>
            <ac:spMk id="14" creationId="{EAA8A634-8E99-4C9A-07F5-7D498BA540AB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17" creationId="{5702AE68-EAF2-68A0-F588-152C19D1944E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18" creationId="{6CCA3492-C368-5BDC-DC88-0B6730668712}"/>
          </ac:spMkLst>
        </pc:spChg>
        <pc:spChg chg="del">
          <ac:chgData name="八谷　一貴" userId="45bf9650-8f67-4450-95e3-b229be3968f7" providerId="ADAL" clId="{4D1CCD7D-D259-9948-B22D-F3AAC7501EB5}" dt="2023-04-27T00:04:05.514" v="2537" actId="478"/>
          <ac:spMkLst>
            <pc:docMk/>
            <pc:sldMk cId="2722948482" sldId="268"/>
            <ac:spMk id="19" creationId="{0849EDA0-F504-4A89-7510-359B9A95B1AA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26" creationId="{A5BFE19B-52A7-E4B2-1725-3E72C204303B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31" creationId="{CEF57C26-34E5-BF65-9D1D-30F2D8C9E16E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32" creationId="{E7477E5F-814A-4C59-CA30-1A066FFD3B4E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33" creationId="{B26D03B7-9B0C-4987-8F7A-3F222CF3A2D1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34" creationId="{DA932D3B-28B3-A597-2234-C4E28E749A7B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35" creationId="{2A20C07D-4A40-A57E-53AA-AD413E795A9E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36" creationId="{90EC3330-68AA-420B-2927-E5E356741C37}"/>
          </ac:spMkLst>
        </pc:spChg>
        <pc:spChg chg="mod">
          <ac:chgData name="八谷　一貴" userId="45bf9650-8f67-4450-95e3-b229be3968f7" providerId="ADAL" clId="{4D1CCD7D-D259-9948-B22D-F3AAC7501EB5}" dt="2023-04-27T00:17:01.853" v="2684" actId="255"/>
          <ac:spMkLst>
            <pc:docMk/>
            <pc:sldMk cId="2722948482" sldId="268"/>
            <ac:spMk id="37" creationId="{961C8CD7-DDA9-EE0A-336F-4F8A6A1DED40}"/>
          </ac:spMkLst>
        </pc:spChg>
        <pc:spChg chg="mod">
          <ac:chgData name="八谷　一貴" userId="45bf9650-8f67-4450-95e3-b229be3968f7" providerId="ADAL" clId="{4D1CCD7D-D259-9948-B22D-F3AAC7501EB5}" dt="2023-04-27T00:17:01.853" v="2684" actId="255"/>
          <ac:spMkLst>
            <pc:docMk/>
            <pc:sldMk cId="2722948482" sldId="268"/>
            <ac:spMk id="38" creationId="{8D33715F-9F49-8176-9038-DB613C6874D7}"/>
          </ac:spMkLst>
        </pc:spChg>
        <pc:spChg chg="mod">
          <ac:chgData name="八谷　一貴" userId="45bf9650-8f67-4450-95e3-b229be3968f7" providerId="ADAL" clId="{4D1CCD7D-D259-9948-B22D-F3AAC7501EB5}" dt="2023-04-27T00:17:01.853" v="2684" actId="255"/>
          <ac:spMkLst>
            <pc:docMk/>
            <pc:sldMk cId="2722948482" sldId="268"/>
            <ac:spMk id="40" creationId="{EE222E86-A85D-AF3D-BED3-C6C3BC805D18}"/>
          </ac:spMkLst>
        </pc:spChg>
        <pc:spChg chg="mod">
          <ac:chgData name="八谷　一貴" userId="45bf9650-8f67-4450-95e3-b229be3968f7" providerId="ADAL" clId="{4D1CCD7D-D259-9948-B22D-F3AAC7501EB5}" dt="2023-04-27T00:17:01.853" v="2684" actId="255"/>
          <ac:spMkLst>
            <pc:docMk/>
            <pc:sldMk cId="2722948482" sldId="268"/>
            <ac:spMk id="41" creationId="{F0A5E2A5-5BD9-E323-56FA-4F4F2EA09054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44" creationId="{303F4F52-832B-7DBD-A702-49C091160840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45" creationId="{B8B8626C-3567-569E-27D7-2C9E13E13328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46" creationId="{6B132EA5-4F31-A9A2-627A-FA160F4FB3DB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1" creationId="{197A94AC-EBF5-5A0B-D410-52B3D868DBB1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2" creationId="{6FBB7315-C58E-6DFF-3122-460FFF33C0D4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3" creationId="{C6042FC9-0FC9-5435-2DBA-D946507006AE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5" creationId="{64D8D0C4-C493-BAC9-BA6D-AE8F22077DA4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6" creationId="{A570211C-0902-9E08-FDC2-71B0F310C17A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7" creationId="{B5EAAAC5-F1BC-9324-BBAF-BE0DAB7EBCD2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8" creationId="{7ADF5FB7-D7F5-BC91-4985-6780BF40EB60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59" creationId="{D1CEC6CA-22B7-EBC3-6AC0-B1904CADF0F2}"/>
          </ac:spMkLst>
        </pc:spChg>
        <pc:spChg chg="del">
          <ac:chgData name="八谷　一貴" userId="45bf9650-8f67-4450-95e3-b229be3968f7" providerId="ADAL" clId="{4D1CCD7D-D259-9948-B22D-F3AAC7501EB5}" dt="2023-04-27T00:04:03.901" v="2536" actId="478"/>
          <ac:spMkLst>
            <pc:docMk/>
            <pc:sldMk cId="2722948482" sldId="268"/>
            <ac:spMk id="60" creationId="{7BBC3AF9-7574-F4A5-6124-795A9FFF7699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64" creationId="{3A0CF98C-EC11-AA09-3181-7B9B17A673DE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66" creationId="{0B92E41F-601F-FACB-D725-E324A4C2A526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86" creationId="{D62351B7-7DBC-8CA4-7218-1514CDF499FC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87" creationId="{A47A0C2E-6FF8-5E22-B00F-F89A37A39C3A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88" creationId="{8D29E0A5-EA0E-D707-B6A8-BCA54AA1A450}"/>
          </ac:spMkLst>
        </pc:spChg>
        <pc:spChg chg="del">
          <ac:chgData name="八谷　一貴" userId="45bf9650-8f67-4450-95e3-b229be3968f7" providerId="ADAL" clId="{4D1CCD7D-D259-9948-B22D-F3AAC7501EB5}" dt="2023-04-23T02:18:29.304" v="192" actId="478"/>
          <ac:spMkLst>
            <pc:docMk/>
            <pc:sldMk cId="2722948482" sldId="268"/>
            <ac:spMk id="89" creationId="{A311B4F2-CDD2-23EF-3552-A58A169D1983}"/>
          </ac:spMkLst>
        </pc:spChg>
        <pc:grpChg chg="del">
          <ac:chgData name="八谷　一貴" userId="45bf9650-8f67-4450-95e3-b229be3968f7" providerId="ADAL" clId="{4D1CCD7D-D259-9948-B22D-F3AAC7501EB5}" dt="2023-04-23T02:18:29.304" v="192" actId="478"/>
          <ac:grpSpMkLst>
            <pc:docMk/>
            <pc:sldMk cId="2722948482" sldId="268"/>
            <ac:grpSpMk id="27" creationId="{1B2D3A4F-03E8-4CC6-54CB-20EFC95CF2EC}"/>
          </ac:grpSpMkLst>
        </pc:grpChg>
        <pc:grpChg chg="del">
          <ac:chgData name="八谷　一貴" userId="45bf9650-8f67-4450-95e3-b229be3968f7" providerId="ADAL" clId="{4D1CCD7D-D259-9948-B22D-F3AAC7501EB5}" dt="2023-04-23T02:18:29.304" v="192" actId="478"/>
          <ac:grpSpMkLst>
            <pc:docMk/>
            <pc:sldMk cId="2722948482" sldId="268"/>
            <ac:grpSpMk id="47" creationId="{79574464-3817-E0DB-B77C-2EACA7DC47B5}"/>
          </ac:grpSpMkLst>
        </pc:grpChg>
        <pc:graphicFrameChg chg="del">
          <ac:chgData name="八谷　一貴" userId="45bf9650-8f67-4450-95e3-b229be3968f7" providerId="ADAL" clId="{4D1CCD7D-D259-9948-B22D-F3AAC7501EB5}" dt="2023-04-23T02:18:29.304" v="192" actId="478"/>
          <ac:graphicFrameMkLst>
            <pc:docMk/>
            <pc:sldMk cId="2722948482" sldId="268"/>
            <ac:graphicFrameMk id="5" creationId="{9B3D1DD0-376E-526F-9487-6C259F853A0E}"/>
          </ac:graphicFrameMkLst>
        </pc:graphicFrameChg>
        <pc:graphicFrameChg chg="del">
          <ac:chgData name="八谷　一貴" userId="45bf9650-8f67-4450-95e3-b229be3968f7" providerId="ADAL" clId="{4D1CCD7D-D259-9948-B22D-F3AAC7501EB5}" dt="2023-04-23T02:18:29.304" v="192" actId="478"/>
          <ac:graphicFrameMkLst>
            <pc:docMk/>
            <pc:sldMk cId="2722948482" sldId="268"/>
            <ac:graphicFrameMk id="43" creationId="{61E9ADE8-835A-D582-D15D-F7A2643B6A59}"/>
          </ac:graphicFrameMkLst>
        </pc:graphicFrameChg>
        <pc:graphicFrameChg chg="del">
          <ac:chgData name="八谷　一貴" userId="45bf9650-8f67-4450-95e3-b229be3968f7" providerId="ADAL" clId="{4D1CCD7D-D259-9948-B22D-F3AAC7501EB5}" dt="2023-04-23T02:18:29.304" v="192" actId="478"/>
          <ac:graphicFrameMkLst>
            <pc:docMk/>
            <pc:sldMk cId="2722948482" sldId="268"/>
            <ac:graphicFrameMk id="63" creationId="{A45F871C-F26B-D14F-87E6-DFFCBA74D35D}"/>
          </ac:graphicFrameMkLst>
        </pc:graphicFrameChg>
        <pc:picChg chg="del">
          <ac:chgData name="八谷　一貴" userId="45bf9650-8f67-4450-95e3-b229be3968f7" providerId="ADAL" clId="{4D1CCD7D-D259-9948-B22D-F3AAC7501EB5}" dt="2023-04-23T02:18:29.304" v="192" actId="478"/>
          <ac:picMkLst>
            <pc:docMk/>
            <pc:sldMk cId="2722948482" sldId="268"/>
            <ac:picMk id="6" creationId="{5B465484-AA61-ED91-0C62-FB2CCC9C8DF6}"/>
          </ac:picMkLst>
        </pc:picChg>
        <pc:picChg chg="del">
          <ac:chgData name="八谷　一貴" userId="45bf9650-8f67-4450-95e3-b229be3968f7" providerId="ADAL" clId="{4D1CCD7D-D259-9948-B22D-F3AAC7501EB5}" dt="2023-04-23T02:18:29.304" v="192" actId="478"/>
          <ac:picMkLst>
            <pc:docMk/>
            <pc:sldMk cId="2722948482" sldId="268"/>
            <ac:picMk id="7" creationId="{D6E71D1F-2DBC-7482-F831-479231BFECC9}"/>
          </ac:picMkLst>
        </pc:picChg>
        <pc:picChg chg="mod">
          <ac:chgData name="八谷　一貴" userId="45bf9650-8f67-4450-95e3-b229be3968f7" providerId="ADAL" clId="{4D1CCD7D-D259-9948-B22D-F3AAC7501EB5}" dt="2023-04-24T10:11:34.423" v="429" actId="1076"/>
          <ac:picMkLst>
            <pc:docMk/>
            <pc:sldMk cId="2722948482" sldId="268"/>
            <ac:picMk id="39" creationId="{7BF53783-D395-461D-90E5-77C9EA3916E1}"/>
          </ac:picMkLst>
        </pc:picChg>
        <pc:picChg chg="mod">
          <ac:chgData name="八谷　一貴" userId="45bf9650-8f67-4450-95e3-b229be3968f7" providerId="ADAL" clId="{4D1CCD7D-D259-9948-B22D-F3AAC7501EB5}" dt="2023-04-24T10:11:34.423" v="429" actId="1076"/>
          <ac:picMkLst>
            <pc:docMk/>
            <pc:sldMk cId="2722948482" sldId="268"/>
            <ac:picMk id="42" creationId="{3E7008E8-B735-C465-5668-5F9C6901AF19}"/>
          </ac:picMkLst>
        </pc:picChg>
        <pc:picChg chg="del">
          <ac:chgData name="八谷　一貴" userId="45bf9650-8f67-4450-95e3-b229be3968f7" providerId="ADAL" clId="{4D1CCD7D-D259-9948-B22D-F3AAC7501EB5}" dt="2023-04-23T02:18:29.304" v="192" actId="478"/>
          <ac:picMkLst>
            <pc:docMk/>
            <pc:sldMk cId="2722948482" sldId="268"/>
            <ac:picMk id="82" creationId="{F96B6A46-BC84-7FAA-0169-9AA9D77CC553}"/>
          </ac:picMkLst>
        </pc:picChg>
        <pc:picChg chg="del">
          <ac:chgData name="八谷　一貴" userId="45bf9650-8f67-4450-95e3-b229be3968f7" providerId="ADAL" clId="{4D1CCD7D-D259-9948-B22D-F3AAC7501EB5}" dt="2023-04-23T02:18:29.304" v="192" actId="478"/>
          <ac:picMkLst>
            <pc:docMk/>
            <pc:sldMk cId="2722948482" sldId="268"/>
            <ac:picMk id="83" creationId="{9F9AEF12-811D-24F7-E77E-9E5B09D4E9C0}"/>
          </ac:picMkLst>
        </pc:picChg>
        <pc:picChg chg="del">
          <ac:chgData name="八谷　一貴" userId="45bf9650-8f67-4450-95e3-b229be3968f7" providerId="ADAL" clId="{4D1CCD7D-D259-9948-B22D-F3AAC7501EB5}" dt="2023-04-23T02:18:29.304" v="192" actId="478"/>
          <ac:picMkLst>
            <pc:docMk/>
            <pc:sldMk cId="2722948482" sldId="268"/>
            <ac:picMk id="84" creationId="{58270337-4723-AC52-0165-06E6408134A0}"/>
          </ac:picMkLst>
        </pc:picChg>
        <pc:picChg chg="del">
          <ac:chgData name="八谷　一貴" userId="45bf9650-8f67-4450-95e3-b229be3968f7" providerId="ADAL" clId="{4D1CCD7D-D259-9948-B22D-F3AAC7501EB5}" dt="2023-04-23T02:18:29.304" v="192" actId="478"/>
          <ac:picMkLst>
            <pc:docMk/>
            <pc:sldMk cId="2722948482" sldId="268"/>
            <ac:picMk id="85" creationId="{6CEDEF24-D13B-1B0E-7B1A-110BC36EFEC7}"/>
          </ac:picMkLst>
        </pc:picChg>
        <pc:cxnChg chg="del">
          <ac:chgData name="八谷　一貴" userId="45bf9650-8f67-4450-95e3-b229be3968f7" providerId="ADAL" clId="{4D1CCD7D-D259-9948-B22D-F3AAC7501EB5}" dt="2023-04-23T02:18:29.304" v="192" actId="478"/>
          <ac:cxnSpMkLst>
            <pc:docMk/>
            <pc:sldMk cId="2722948482" sldId="268"/>
            <ac:cxnSpMk id="16" creationId="{A329A7B0-1928-E609-FD14-7BE5CCE12255}"/>
          </ac:cxnSpMkLst>
        </pc:cxnChg>
        <pc:cxnChg chg="del">
          <ac:chgData name="八谷　一貴" userId="45bf9650-8f67-4450-95e3-b229be3968f7" providerId="ADAL" clId="{4D1CCD7D-D259-9948-B22D-F3AAC7501EB5}" dt="2023-04-23T02:18:29.304" v="192" actId="478"/>
          <ac:cxnSpMkLst>
            <pc:docMk/>
            <pc:sldMk cId="2722948482" sldId="268"/>
            <ac:cxnSpMk id="62" creationId="{E91A046B-0DD9-B03C-2BC6-8CC1DCBD328B}"/>
          </ac:cxnSpMkLst>
        </pc:cxnChg>
      </pc:sldChg>
      <pc:sldChg chg="addSp delSp modSp new del mod">
        <pc:chgData name="八谷　一貴" userId="45bf9650-8f67-4450-95e3-b229be3968f7" providerId="ADAL" clId="{4D1CCD7D-D259-9948-B22D-F3AAC7501EB5}" dt="2023-05-02T11:30:29.380" v="3233" actId="2696"/>
        <pc:sldMkLst>
          <pc:docMk/>
          <pc:sldMk cId="3105661090" sldId="269"/>
        </pc:sldMkLst>
        <pc:spChg chg="del">
          <ac:chgData name="八谷　一貴" userId="45bf9650-8f67-4450-95e3-b229be3968f7" providerId="ADAL" clId="{4D1CCD7D-D259-9948-B22D-F3AAC7501EB5}" dt="2023-05-02T11:25:59.785" v="3133" actId="478"/>
          <ac:spMkLst>
            <pc:docMk/>
            <pc:sldMk cId="3105661090" sldId="269"/>
            <ac:spMk id="2" creationId="{35F18FB6-55AB-380C-820D-E5F7BEDD7B20}"/>
          </ac:spMkLst>
        </pc:spChg>
        <pc:spChg chg="del">
          <ac:chgData name="八谷　一貴" userId="45bf9650-8f67-4450-95e3-b229be3968f7" providerId="ADAL" clId="{4D1CCD7D-D259-9948-B22D-F3AAC7501EB5}" dt="2023-05-02T11:25:53.759" v="3130" actId="478"/>
          <ac:spMkLst>
            <pc:docMk/>
            <pc:sldMk cId="3105661090" sldId="269"/>
            <ac:spMk id="3" creationId="{D0EB4DA3-9597-ECA7-DC8F-968CEDBE6A4A}"/>
          </ac:spMkLst>
        </pc:spChg>
        <pc:spChg chg="add del mod">
          <ac:chgData name="八谷　一貴" userId="45bf9650-8f67-4450-95e3-b229be3968f7" providerId="ADAL" clId="{4D1CCD7D-D259-9948-B22D-F3AAC7501EB5}" dt="2023-05-02T11:28:11.635" v="3163" actId="478"/>
          <ac:spMkLst>
            <pc:docMk/>
            <pc:sldMk cId="3105661090" sldId="269"/>
            <ac:spMk id="6" creationId="{C7465E0A-B9AC-591E-14C8-9838D53C8637}"/>
          </ac:spMkLst>
        </pc:spChg>
        <pc:spChg chg="add del mod">
          <ac:chgData name="八谷　一貴" userId="45bf9650-8f67-4450-95e3-b229be3968f7" providerId="ADAL" clId="{4D1CCD7D-D259-9948-B22D-F3AAC7501EB5}" dt="2023-05-02T11:28:20.363" v="3166" actId="478"/>
          <ac:spMkLst>
            <pc:docMk/>
            <pc:sldMk cId="3105661090" sldId="269"/>
            <ac:spMk id="7" creationId="{1C28C1C2-2233-7107-F5FB-8DC2B03F551F}"/>
          </ac:spMkLst>
        </pc:spChg>
        <pc:spChg chg="add del mod">
          <ac:chgData name="八谷　一貴" userId="45bf9650-8f67-4450-95e3-b229be3968f7" providerId="ADAL" clId="{4D1CCD7D-D259-9948-B22D-F3AAC7501EB5}" dt="2023-05-02T11:28:53.440" v="3173" actId="478"/>
          <ac:spMkLst>
            <pc:docMk/>
            <pc:sldMk cId="3105661090" sldId="269"/>
            <ac:spMk id="8" creationId="{FA3A9FB5-6C2D-B816-1B3D-201C5AAB7081}"/>
          </ac:spMkLst>
        </pc:spChg>
        <pc:spChg chg="add del mod">
          <ac:chgData name="八谷　一貴" userId="45bf9650-8f67-4450-95e3-b229be3968f7" providerId="ADAL" clId="{4D1CCD7D-D259-9948-B22D-F3AAC7501EB5}" dt="2023-05-02T11:29:24.366" v="3182" actId="478"/>
          <ac:spMkLst>
            <pc:docMk/>
            <pc:sldMk cId="3105661090" sldId="269"/>
            <ac:spMk id="9" creationId="{AE72AC6B-CB3B-64A9-5F74-483870F0460A}"/>
          </ac:spMkLst>
        </pc:spChg>
        <pc:spChg chg="add mod">
          <ac:chgData name="八谷　一貴" userId="45bf9650-8f67-4450-95e3-b229be3968f7" providerId="ADAL" clId="{4D1CCD7D-D259-9948-B22D-F3AAC7501EB5}" dt="2023-05-02T11:26:13.029" v="3135" actId="1076"/>
          <ac:spMkLst>
            <pc:docMk/>
            <pc:sldMk cId="3105661090" sldId="269"/>
            <ac:spMk id="11" creationId="{6C47B16E-EC2C-CDD7-D92F-9D376463C816}"/>
          </ac:spMkLst>
        </pc:spChg>
        <pc:spChg chg="add mod">
          <ac:chgData name="八谷　一貴" userId="45bf9650-8f67-4450-95e3-b229be3968f7" providerId="ADAL" clId="{4D1CCD7D-D259-9948-B22D-F3AAC7501EB5}" dt="2023-05-02T11:26:13.029" v="3135" actId="1076"/>
          <ac:spMkLst>
            <pc:docMk/>
            <pc:sldMk cId="3105661090" sldId="269"/>
            <ac:spMk id="12" creationId="{B55030DF-FAC6-C2D5-F40D-33DB3B4805A1}"/>
          </ac:spMkLst>
        </pc:spChg>
        <pc:picChg chg="add del mod modCrop">
          <ac:chgData name="八谷　一貴" userId="45bf9650-8f67-4450-95e3-b229be3968f7" providerId="ADAL" clId="{4D1CCD7D-D259-9948-B22D-F3AAC7501EB5}" dt="2023-05-02T11:30:27.454" v="3232" actId="21"/>
          <ac:picMkLst>
            <pc:docMk/>
            <pc:sldMk cId="3105661090" sldId="269"/>
            <ac:picMk id="4" creationId="{A074CA9A-50B5-DB73-4BDD-DB3A3E010FA8}"/>
          </ac:picMkLst>
        </pc:picChg>
        <pc:picChg chg="add del mod modCrop">
          <ac:chgData name="八谷　一貴" userId="45bf9650-8f67-4450-95e3-b229be3968f7" providerId="ADAL" clId="{4D1CCD7D-D259-9948-B22D-F3AAC7501EB5}" dt="2023-05-02T11:30:27.454" v="3232" actId="21"/>
          <ac:picMkLst>
            <pc:docMk/>
            <pc:sldMk cId="3105661090" sldId="269"/>
            <ac:picMk id="5" creationId="{183F077C-A755-E9FE-4D52-CBFFC1250587}"/>
          </ac:picMkLst>
        </pc:picChg>
        <pc:picChg chg="add del mod modCrop">
          <ac:chgData name="八谷　一貴" userId="45bf9650-8f67-4450-95e3-b229be3968f7" providerId="ADAL" clId="{4D1CCD7D-D259-9948-B22D-F3AAC7501EB5}" dt="2023-05-02T11:30:13.227" v="3208" actId="478"/>
          <ac:picMkLst>
            <pc:docMk/>
            <pc:sldMk cId="3105661090" sldId="269"/>
            <ac:picMk id="10" creationId="{2962688C-D3C5-0914-4CDF-AD8FB9CEA5A4}"/>
          </ac:picMkLst>
        </pc:picChg>
      </pc:sldChg>
      <pc:sldChg chg="addSp delSp modSp new del mod">
        <pc:chgData name="八谷　一貴" userId="45bf9650-8f67-4450-95e3-b229be3968f7" providerId="ADAL" clId="{4D1CCD7D-D259-9948-B22D-F3AAC7501EB5}" dt="2023-04-25T09:05:46.440" v="2122" actId="2696"/>
        <pc:sldMkLst>
          <pc:docMk/>
          <pc:sldMk cId="4051122175" sldId="269"/>
        </pc:sldMkLst>
        <pc:spChg chg="del">
          <ac:chgData name="八谷　一貴" userId="45bf9650-8f67-4450-95e3-b229be3968f7" providerId="ADAL" clId="{4D1CCD7D-D259-9948-B22D-F3AAC7501EB5}" dt="2023-04-25T08:59:33.634" v="2045" actId="478"/>
          <ac:spMkLst>
            <pc:docMk/>
            <pc:sldMk cId="4051122175" sldId="269"/>
            <ac:spMk id="2" creationId="{783AB990-5B18-EB2B-1BD9-151970CC2938}"/>
          </ac:spMkLst>
        </pc:spChg>
        <pc:spChg chg="del">
          <ac:chgData name="八谷　一貴" userId="45bf9650-8f67-4450-95e3-b229be3968f7" providerId="ADAL" clId="{4D1CCD7D-D259-9948-B22D-F3AAC7501EB5}" dt="2023-04-25T08:59:35.029" v="2046" actId="478"/>
          <ac:spMkLst>
            <pc:docMk/>
            <pc:sldMk cId="4051122175" sldId="269"/>
            <ac:spMk id="3" creationId="{C8B39AD2-4007-3653-83E2-143F4F622502}"/>
          </ac:spMkLst>
        </pc:spChg>
        <pc:spChg chg="add del mod">
          <ac:chgData name="八谷　一貴" userId="45bf9650-8f67-4450-95e3-b229be3968f7" providerId="ADAL" clId="{4D1CCD7D-D259-9948-B22D-F3AAC7501EB5}" dt="2023-04-25T09:00:05.267" v="2052" actId="478"/>
          <ac:spMkLst>
            <pc:docMk/>
            <pc:sldMk cId="4051122175" sldId="269"/>
            <ac:spMk id="5" creationId="{0AD1E590-3253-6C1A-6B17-7136C47C2034}"/>
          </ac:spMkLst>
        </pc:spChg>
        <pc:spChg chg="add mod">
          <ac:chgData name="八谷　一貴" userId="45bf9650-8f67-4450-95e3-b229be3968f7" providerId="ADAL" clId="{4D1CCD7D-D259-9948-B22D-F3AAC7501EB5}" dt="2023-04-25T09:04:40.194" v="2109"/>
          <ac:spMkLst>
            <pc:docMk/>
            <pc:sldMk cId="4051122175" sldId="269"/>
            <ac:spMk id="8" creationId="{9E74FC67-6AEB-2579-3D28-29429F207EB2}"/>
          </ac:spMkLst>
        </pc:spChg>
        <pc:spChg chg="add mod">
          <ac:chgData name="八谷　一貴" userId="45bf9650-8f67-4450-95e3-b229be3968f7" providerId="ADAL" clId="{4D1CCD7D-D259-9948-B22D-F3AAC7501EB5}" dt="2023-04-25T09:04:44.585" v="2110" actId="1076"/>
          <ac:spMkLst>
            <pc:docMk/>
            <pc:sldMk cId="4051122175" sldId="269"/>
            <ac:spMk id="9" creationId="{BEAC153C-6698-80EA-91E9-365D8178DA00}"/>
          </ac:spMkLst>
        </pc:spChg>
        <pc:picChg chg="add del mod modCrop">
          <ac:chgData name="八谷　一貴" userId="45bf9650-8f67-4450-95e3-b229be3968f7" providerId="ADAL" clId="{4D1CCD7D-D259-9948-B22D-F3AAC7501EB5}" dt="2023-04-25T09:00:08.018" v="2053" actId="21"/>
          <ac:picMkLst>
            <pc:docMk/>
            <pc:sldMk cId="4051122175" sldId="269"/>
            <ac:picMk id="4" creationId="{389E708A-DCAF-52F6-615A-1BDBA5909B72}"/>
          </ac:picMkLst>
        </pc:picChg>
        <pc:picChg chg="add mod modCrop">
          <ac:chgData name="八谷　一貴" userId="45bf9650-8f67-4450-95e3-b229be3968f7" providerId="ADAL" clId="{4D1CCD7D-D259-9948-B22D-F3AAC7501EB5}" dt="2023-04-25T09:04:57.296" v="2112" actId="732"/>
          <ac:picMkLst>
            <pc:docMk/>
            <pc:sldMk cId="4051122175" sldId="269"/>
            <ac:picMk id="6" creationId="{E95655AE-FC2B-E18D-2261-C282DE3977EB}"/>
          </ac:picMkLst>
        </pc:picChg>
        <pc:picChg chg="add mod modCrop">
          <ac:chgData name="八谷　一貴" userId="45bf9650-8f67-4450-95e3-b229be3968f7" providerId="ADAL" clId="{4D1CCD7D-D259-9948-B22D-F3AAC7501EB5}" dt="2023-04-25T09:05:11.868" v="2116" actId="732"/>
          <ac:picMkLst>
            <pc:docMk/>
            <pc:sldMk cId="4051122175" sldId="269"/>
            <ac:picMk id="7" creationId="{C1460EDB-2BFE-9EDC-57E7-F1FA8E835905}"/>
          </ac:picMkLst>
        </pc:picChg>
      </pc:sldChg>
    </pc:docChg>
  </pc:docChgLst>
  <pc:docChgLst>
    <pc:chgData name="八谷　一貴" userId="45bf9650-8f67-4450-95e3-b229be3968f7" providerId="ADAL" clId="{E86EB2CD-C8A1-7C47-8E81-A8DB9B84A57D}"/>
    <pc:docChg chg="custSel modSld">
      <pc:chgData name="八谷　一貴" userId="45bf9650-8f67-4450-95e3-b229be3968f7" providerId="ADAL" clId="{E86EB2CD-C8A1-7C47-8E81-A8DB9B84A57D}" dt="2023-06-27T10:26:21.020" v="302" actId="20577"/>
      <pc:docMkLst>
        <pc:docMk/>
      </pc:docMkLst>
      <pc:sldChg chg="addSp delSp modSp mod">
        <pc:chgData name="八谷　一貴" userId="45bf9650-8f67-4450-95e3-b229be3968f7" providerId="ADAL" clId="{E86EB2CD-C8A1-7C47-8E81-A8DB9B84A57D}" dt="2023-06-27T10:26:21.020" v="302" actId="20577"/>
        <pc:sldMkLst>
          <pc:docMk/>
          <pc:sldMk cId="1500668367" sldId="267"/>
        </pc:sldMkLst>
        <pc:spChg chg="mod">
          <ac:chgData name="八谷　一貴" userId="45bf9650-8f67-4450-95e3-b229be3968f7" providerId="ADAL" clId="{E86EB2CD-C8A1-7C47-8E81-A8DB9B84A57D}" dt="2023-06-27T10:23:56.127" v="276" actId="20577"/>
          <ac:spMkLst>
            <pc:docMk/>
            <pc:sldMk cId="1500668367" sldId="267"/>
            <ac:spMk id="15" creationId="{2DEF254E-BD32-9929-2AAE-6110697AA7A5}"/>
          </ac:spMkLst>
        </pc:spChg>
        <pc:spChg chg="mod">
          <ac:chgData name="八谷　一貴" userId="45bf9650-8f67-4450-95e3-b229be3968f7" providerId="ADAL" clId="{E86EB2CD-C8A1-7C47-8E81-A8DB9B84A57D}" dt="2023-06-27T10:26:21.020" v="302" actId="20577"/>
          <ac:spMkLst>
            <pc:docMk/>
            <pc:sldMk cId="1500668367" sldId="267"/>
            <ac:spMk id="36" creationId="{FD2170C0-5856-C41C-0DE7-B7FF5CAF8121}"/>
          </ac:spMkLst>
        </pc:spChg>
        <pc:picChg chg="add mod">
          <ac:chgData name="八谷　一貴" userId="45bf9650-8f67-4450-95e3-b229be3968f7" providerId="ADAL" clId="{E86EB2CD-C8A1-7C47-8E81-A8DB9B84A57D}" dt="2023-06-27T09:53:50.265" v="2" actId="1076"/>
          <ac:picMkLst>
            <pc:docMk/>
            <pc:sldMk cId="1500668367" sldId="267"/>
            <ac:picMk id="2" creationId="{09504606-F6E5-D982-CE58-5A522BC23159}"/>
          </ac:picMkLst>
        </pc:picChg>
        <pc:picChg chg="add mod">
          <ac:chgData name="八谷　一貴" userId="45bf9650-8f67-4450-95e3-b229be3968f7" providerId="ADAL" clId="{E86EB2CD-C8A1-7C47-8E81-A8DB9B84A57D}" dt="2023-06-27T09:54:14.536" v="10" actId="1036"/>
          <ac:picMkLst>
            <pc:docMk/>
            <pc:sldMk cId="1500668367" sldId="267"/>
            <ac:picMk id="3" creationId="{4811B5DF-7AE4-C1BD-F697-A819ED4427B1}"/>
          </ac:picMkLst>
        </pc:picChg>
        <pc:picChg chg="del">
          <ac:chgData name="八谷　一貴" userId="45bf9650-8f67-4450-95e3-b229be3968f7" providerId="ADAL" clId="{E86EB2CD-C8A1-7C47-8E81-A8DB9B84A57D}" dt="2023-06-27T09:54:06.504" v="3" actId="478"/>
          <ac:picMkLst>
            <pc:docMk/>
            <pc:sldMk cId="1500668367" sldId="267"/>
            <ac:picMk id="1025" creationId="{C4191F27-01BB-6941-3176-A9647EE744B7}"/>
          </ac:picMkLst>
        </pc:picChg>
        <pc:picChg chg="del">
          <ac:chgData name="八谷　一貴" userId="45bf9650-8f67-4450-95e3-b229be3968f7" providerId="ADAL" clId="{E86EB2CD-C8A1-7C47-8E81-A8DB9B84A57D}" dt="2023-06-27T09:53:43.572" v="0" actId="478"/>
          <ac:picMkLst>
            <pc:docMk/>
            <pc:sldMk cId="1500668367" sldId="267"/>
            <ac:picMk id="1026" creationId="{6D5D0D71-A2FE-AFE1-5C23-8004E65F48D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74C02-DA5C-0F4A-A528-AD8ACB7AA9CC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29063-9056-FB46-9C2F-3BFFE7C943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32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36788" y="1143000"/>
            <a:ext cx="2384425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17C01-4C64-6F42-90A5-D19654637FF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557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45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574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86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755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73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56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25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72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87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04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70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D6C28-6BB1-6447-A997-7E981597B5AB}" type="datetimeFigureOut">
              <a:rPr kumimoji="1" lang="ja-JP" altLang="en-US" smtClean="0"/>
              <a:t>2023/6/27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40688-FEC1-FE4D-B037-ABF3761CC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61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kumimoji="1"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">
            <a:extLst>
              <a:ext uri="{FF2B5EF4-FFF2-40B4-BE49-F238E27FC236}">
                <a16:creationId xmlns:a16="http://schemas.microsoft.com/office/drawing/2014/main" id="{2DEF254E-BD32-9929-2AAE-6110697AA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241" y="2730562"/>
            <a:ext cx="7025833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S1 Analysis in other clone</a:t>
            </a:r>
            <a:r>
              <a:rPr kumimoji="0" lang="en-US" altLang="ja-JP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ja-JP" altLang="ja-JP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PARIS OE cells. 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PARIS expression levels 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</a:t>
            </a:r>
            <a:r>
              <a:rPr kumimoji="0" lang="en-US" altLang="ja-JP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erent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each clone.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Clone #2 was used in the main text experiment.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(b) The copy number of mtDNA was decreased in PARIS OE cells clone #1. mtDNA copy number was estimated 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fold change in the expression of </a:t>
            </a:r>
            <a:r>
              <a:rPr kumimoji="0" lang="ja-JP" altLang="ja-JP" sz="10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CoxII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relative to</a:t>
            </a:r>
            <a:r>
              <a:rPr kumimoji="0" lang="ja-JP" altLang="ja-JP" sz="10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Hprt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(n=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(c) Confocal microscop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analysis of mitochondrial membrane potential in PARIS OE cells. Cells were treated with 25 nM TMRM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reflects mitochondrial membrane potential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30 minutes</a:t>
            </a:r>
            <a:r>
              <a:rPr lang="en-US" altLang="ja-JP" sz="10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Stained 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cells were visualized by confocal microscopy. TMRM intensity was decreased in PARIS OE cells clone #1. 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Scale bars are 50 µm. Quantitative data </a:t>
            </a:r>
            <a:r>
              <a:rPr lang="en-US" altLang="ja-JP" sz="10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shown on the right (n=3). Values are mean ± S.D. Data were analyzed by the Student’s t-test. 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p&lt;0.05.</a:t>
            </a:r>
            <a:endParaRPr kumimoji="0" lang="ja-JP" altLang="ja-JP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FD2170C0-5856-C41C-0DE7-B7FF5CAF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241" y="7350047"/>
            <a:ext cx="675961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S2 Differentiation analysis in other clones of PARIS OE cells. 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en-US" altLang="ja-JP" sz="1000" dirty="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 O staining of PARIS OE cells 8 days after differentiation induction. Scale bars are 100 µm. Lipid accumulation was 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reduced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PARIS OE cells. Quantitative data </a:t>
            </a:r>
            <a:r>
              <a:rPr lang="en-US" altLang="ja-JP" sz="1000">
                <a:solidFill>
                  <a:srgbClr val="0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shown at the bottom (n=</a:t>
            </a:r>
            <a:r>
              <a:rPr kumimoji="0" lang="en-US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 Values are mean ± S.D. Data were analyzed by the Student’s t-test. **p&lt;0.01, ***p&lt;0.001.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9504606-F6E5-D982-CE58-5A522BC23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41" y="574590"/>
            <a:ext cx="5956300" cy="2006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811B5DF-7AE4-C1BD-F697-A819ED442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41" y="4352847"/>
            <a:ext cx="61595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68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3096</TotalTime>
  <Words>259</Words>
  <Application>Microsoft Macintosh PowerPoint</Application>
  <PresentationFormat>ユーザー設定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Helvetica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八谷　一貴</dc:creator>
  <cp:lastModifiedBy>八谷　一貴</cp:lastModifiedBy>
  <cp:revision>12</cp:revision>
  <cp:lastPrinted>2023-06-22T07:25:00Z</cp:lastPrinted>
  <dcterms:created xsi:type="dcterms:W3CDTF">2023-01-24T08:19:48Z</dcterms:created>
  <dcterms:modified xsi:type="dcterms:W3CDTF">2023-06-27T10:26:27Z</dcterms:modified>
</cp:coreProperties>
</file>