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6">
          <p15:clr>
            <a:srgbClr val="A4A3A4"/>
          </p15:clr>
        </p15:guide>
        <p15:guide id="2" pos="7287">
          <p15:clr>
            <a:srgbClr val="A4A3A4"/>
          </p15:clr>
        </p15:guide>
        <p15:guide id="3" orient="horz" pos="664">
          <p15:clr>
            <a:srgbClr val="A4A3A4"/>
          </p15:clr>
        </p15:guide>
        <p15:guide id="4" orient="horz" pos="731">
          <p15:clr>
            <a:srgbClr val="A4A3A4"/>
          </p15:clr>
        </p15:guide>
        <p15:guide id="5" orient="horz" pos="3928">
          <p15:clr>
            <a:srgbClr val="A4A3A4"/>
          </p15:clr>
        </p15:guide>
        <p15:guide id="6" orient="horz" pos="386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 showGuides="1">
      <p:cViewPr varScale="1">
        <p:scale>
          <a:sx n="106" d="100"/>
          <a:sy n="106" d="100"/>
        </p:scale>
        <p:origin x="792" y="176"/>
      </p:cViewPr>
      <p:guideLst>
        <p:guide pos="416"/>
        <p:guide pos="7287"/>
        <p:guide orient="horz" pos="664"/>
        <p:guide orient="horz" pos="731"/>
        <p:guide orient="horz" pos="3928"/>
        <p:guide orient="horz"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0C886-CCF5-D545-A6F5-52C5B797758F}" type="datetimeFigureOut">
              <a:rPr kumimoji="1" lang="zh-CN" altLang="en-US" smtClean="0"/>
              <a:t>2023/4/28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36085-149E-9143-822D-4CEB9BE81B95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B36085-149E-9143-822D-4CEB9BE81B95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BDD15B-26D5-455D-9F0C-26BF2B8061FA}" type="datetimeFigureOut">
              <a:rPr lang="zh-CN" altLang="en-US" smtClean="0"/>
              <a:t>2023/4/28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E7630-555E-4C47-94BC-EECE326BF14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jpeg"/><Relationship Id="rId7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组合 61"/>
          <p:cNvGrpSpPr/>
          <p:nvPr/>
        </p:nvGrpSpPr>
        <p:grpSpPr>
          <a:xfrm>
            <a:off x="8354369" y="4331690"/>
            <a:ext cx="1714582" cy="882754"/>
            <a:chOff x="3133507" y="4241709"/>
            <a:chExt cx="3142118" cy="2018961"/>
          </a:xfrm>
        </p:grpSpPr>
        <p:sp>
          <p:nvSpPr>
            <p:cNvPr id="56" name="立方体 55"/>
            <p:cNvSpPr/>
            <p:nvPr/>
          </p:nvSpPr>
          <p:spPr>
            <a:xfrm>
              <a:off x="3133507" y="4241709"/>
              <a:ext cx="3142118" cy="2018961"/>
            </a:xfrm>
            <a:prstGeom prst="cub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任意多边形: 形状 36"/>
            <p:cNvSpPr/>
            <p:nvPr/>
          </p:nvSpPr>
          <p:spPr>
            <a:xfrm>
              <a:off x="3567464" y="5601422"/>
              <a:ext cx="2015385" cy="356854"/>
            </a:xfrm>
            <a:custGeom>
              <a:avLst/>
              <a:gdLst>
                <a:gd name="connsiteX0" fmla="*/ 0 w 2915478"/>
                <a:gd name="connsiteY0" fmla="*/ 728890 h 728890"/>
                <a:gd name="connsiteX1" fmla="*/ 914400 w 2915478"/>
                <a:gd name="connsiteY1" fmla="*/ 20 h 728890"/>
                <a:gd name="connsiteX2" fmla="*/ 2001078 w 2915478"/>
                <a:gd name="connsiteY2" fmla="*/ 702385 h 728890"/>
                <a:gd name="connsiteX3" fmla="*/ 2915478 w 2915478"/>
                <a:gd name="connsiteY3" fmla="*/ 13272 h 72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5478" h="728890">
                  <a:moveTo>
                    <a:pt x="0" y="728890"/>
                  </a:moveTo>
                  <a:cubicBezTo>
                    <a:pt x="290443" y="366663"/>
                    <a:pt x="580887" y="4437"/>
                    <a:pt x="914400" y="20"/>
                  </a:cubicBezTo>
                  <a:cubicBezTo>
                    <a:pt x="1247913" y="-4397"/>
                    <a:pt x="1667565" y="700176"/>
                    <a:pt x="2001078" y="702385"/>
                  </a:cubicBezTo>
                  <a:cubicBezTo>
                    <a:pt x="2334591" y="704594"/>
                    <a:pt x="2625034" y="358933"/>
                    <a:pt x="2915478" y="13272"/>
                  </a:cubicBezTo>
                </a:path>
              </a:pathLst>
            </a:custGeom>
            <a:noFill/>
            <a:ln w="76200">
              <a:solidFill>
                <a:srgbClr val="FF33CC"/>
              </a:solidFill>
            </a:ln>
            <a:scene3d>
              <a:camera prst="orthographicFront"/>
              <a:lightRig rig="threePt" dir="t"/>
            </a:scene3d>
            <a:sp3d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任意多边形: 形状 37"/>
            <p:cNvSpPr/>
            <p:nvPr/>
          </p:nvSpPr>
          <p:spPr>
            <a:xfrm rot="1112390">
              <a:off x="3805684" y="5280735"/>
              <a:ext cx="1781637" cy="205952"/>
            </a:xfrm>
            <a:custGeom>
              <a:avLst/>
              <a:gdLst>
                <a:gd name="connsiteX0" fmla="*/ 0 w 2915478"/>
                <a:gd name="connsiteY0" fmla="*/ 728890 h 728890"/>
                <a:gd name="connsiteX1" fmla="*/ 914400 w 2915478"/>
                <a:gd name="connsiteY1" fmla="*/ 20 h 728890"/>
                <a:gd name="connsiteX2" fmla="*/ 2001078 w 2915478"/>
                <a:gd name="connsiteY2" fmla="*/ 702385 h 728890"/>
                <a:gd name="connsiteX3" fmla="*/ 2915478 w 2915478"/>
                <a:gd name="connsiteY3" fmla="*/ 13272 h 728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5478" h="728890">
                  <a:moveTo>
                    <a:pt x="0" y="728890"/>
                  </a:moveTo>
                  <a:cubicBezTo>
                    <a:pt x="290443" y="366663"/>
                    <a:pt x="580887" y="4437"/>
                    <a:pt x="914400" y="20"/>
                  </a:cubicBezTo>
                  <a:cubicBezTo>
                    <a:pt x="1247913" y="-4397"/>
                    <a:pt x="1667565" y="700176"/>
                    <a:pt x="2001078" y="702385"/>
                  </a:cubicBezTo>
                  <a:cubicBezTo>
                    <a:pt x="2334591" y="704594"/>
                    <a:pt x="2625034" y="358933"/>
                    <a:pt x="2915478" y="13272"/>
                  </a:cubicBezTo>
                </a:path>
              </a:pathLst>
            </a:custGeom>
            <a:noFill/>
            <a:ln w="76200">
              <a:solidFill>
                <a:srgbClr val="FF33CC"/>
              </a:solidFill>
            </a:ln>
            <a:scene3d>
              <a:camera prst="orthographicFront"/>
              <a:lightRig rig="threePt" dir="t"/>
            </a:scene3d>
            <a:sp3d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/>
          </p:nvSpPr>
          <p:spPr>
            <a:xfrm>
              <a:off x="4704566" y="5700807"/>
              <a:ext cx="267492" cy="329393"/>
            </a:xfrm>
            <a:prstGeom prst="ellipse">
              <a:avLst/>
            </a:prstGeom>
            <a:scene3d>
              <a:camera prst="perspectiveFront" fov="2700000">
                <a:rot lat="600000" lon="600000" rev="0"/>
              </a:camera>
              <a:lightRig rig="threePt" dir="t"/>
            </a:scene3d>
            <a:sp3d z="218661">
              <a:bevelT w="218661" h="218661"/>
              <a:bevelB w="218661" h="21866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3567464" y="5005631"/>
              <a:ext cx="267492" cy="329393"/>
            </a:xfrm>
            <a:prstGeom prst="ellipse">
              <a:avLst/>
            </a:prstGeom>
            <a:scene3d>
              <a:camera prst="perspectiveFront" fov="2700000">
                <a:rot lat="600000" lon="600000" rev="0"/>
              </a:camera>
              <a:lightRig rig="threePt" dir="t"/>
            </a:scene3d>
            <a:sp3d z="218661">
              <a:bevelT w="218661" h="218661"/>
              <a:bevelB w="218661" h="21866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椭圆 32"/>
            <p:cNvSpPr/>
            <p:nvPr/>
          </p:nvSpPr>
          <p:spPr>
            <a:xfrm>
              <a:off x="3418952" y="5805891"/>
              <a:ext cx="267492" cy="329393"/>
            </a:xfrm>
            <a:custGeom>
              <a:avLst/>
              <a:gdLst>
                <a:gd name="connsiteX0" fmla="*/ 0 w 370924"/>
                <a:gd name="connsiteY0" fmla="*/ 190624 h 381248"/>
                <a:gd name="connsiteX1" fmla="*/ 185462 w 370924"/>
                <a:gd name="connsiteY1" fmla="*/ 0 h 381248"/>
                <a:gd name="connsiteX2" fmla="*/ 370924 w 370924"/>
                <a:gd name="connsiteY2" fmla="*/ 190624 h 381248"/>
                <a:gd name="connsiteX3" fmla="*/ 185462 w 370924"/>
                <a:gd name="connsiteY3" fmla="*/ 381248 h 381248"/>
                <a:gd name="connsiteX4" fmla="*/ 0 w 370924"/>
                <a:gd name="connsiteY4" fmla="*/ 190624 h 381248"/>
                <a:gd name="connsiteX0-1" fmla="*/ 1546956 w 1917880"/>
                <a:gd name="connsiteY0-2" fmla="*/ 4228711 h 4419335"/>
                <a:gd name="connsiteX1-3" fmla="*/ 0 w 1917880"/>
                <a:gd name="connsiteY1-4" fmla="*/ 0 h 4419335"/>
                <a:gd name="connsiteX2-5" fmla="*/ 1732418 w 1917880"/>
                <a:gd name="connsiteY2-6" fmla="*/ 4038087 h 4419335"/>
                <a:gd name="connsiteX3-7" fmla="*/ 1917880 w 1917880"/>
                <a:gd name="connsiteY3-8" fmla="*/ 4228711 h 4419335"/>
                <a:gd name="connsiteX4-9" fmla="*/ 1732418 w 1917880"/>
                <a:gd name="connsiteY4-10" fmla="*/ 4419335 h 4419335"/>
                <a:gd name="connsiteX5" fmla="*/ 1546956 w 1917880"/>
                <a:gd name="connsiteY5" fmla="*/ 4228711 h 4419335"/>
                <a:gd name="connsiteX0-11" fmla="*/ 0 w 370924"/>
                <a:gd name="connsiteY0-12" fmla="*/ 190624 h 381248"/>
                <a:gd name="connsiteX1-13" fmla="*/ 185462 w 370924"/>
                <a:gd name="connsiteY1-14" fmla="*/ 0 h 381248"/>
                <a:gd name="connsiteX2-15" fmla="*/ 370924 w 370924"/>
                <a:gd name="connsiteY2-16" fmla="*/ 190624 h 381248"/>
                <a:gd name="connsiteX3-17" fmla="*/ 185462 w 370924"/>
                <a:gd name="connsiteY3-18" fmla="*/ 381248 h 381248"/>
                <a:gd name="connsiteX4-19" fmla="*/ 0 w 370924"/>
                <a:gd name="connsiteY4-20" fmla="*/ 190624 h 38124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70924" h="381248">
                  <a:moveTo>
                    <a:pt x="0" y="190624"/>
                  </a:moveTo>
                  <a:cubicBezTo>
                    <a:pt x="0" y="85345"/>
                    <a:pt x="83034" y="0"/>
                    <a:pt x="185462" y="0"/>
                  </a:cubicBezTo>
                  <a:cubicBezTo>
                    <a:pt x="287890" y="0"/>
                    <a:pt x="370924" y="85345"/>
                    <a:pt x="370924" y="190624"/>
                  </a:cubicBezTo>
                  <a:cubicBezTo>
                    <a:pt x="370924" y="295903"/>
                    <a:pt x="287890" y="381248"/>
                    <a:pt x="185462" y="381248"/>
                  </a:cubicBezTo>
                  <a:cubicBezTo>
                    <a:pt x="83034" y="381248"/>
                    <a:pt x="0" y="295903"/>
                    <a:pt x="0" y="190624"/>
                  </a:cubicBezTo>
                  <a:close/>
                </a:path>
              </a:pathLst>
            </a:custGeom>
            <a:scene3d>
              <a:camera prst="perspectiveFront" fov="2700000">
                <a:rot lat="600000" lon="600000" rev="0"/>
              </a:camera>
              <a:lightRig rig="threePt" dir="t"/>
            </a:scene3d>
            <a:sp3d z="218661">
              <a:bevelT w="218661" h="218661"/>
              <a:bevelB w="218661" h="21866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弧形 49"/>
            <p:cNvSpPr/>
            <p:nvPr/>
          </p:nvSpPr>
          <p:spPr>
            <a:xfrm>
              <a:off x="3973350" y="4608768"/>
              <a:ext cx="334310" cy="887477"/>
            </a:xfrm>
            <a:prstGeom prst="arc">
              <a:avLst/>
            </a:prstGeom>
            <a:ln w="57150">
              <a:solidFill>
                <a:srgbClr val="FF33CC"/>
              </a:solidFill>
            </a:ln>
            <a:scene3d>
              <a:camera prst="orthographicFront"/>
              <a:lightRig rig="threePt" dir="t"/>
            </a:scene3d>
            <a:sp3d>
              <a:bevelT w="101600"/>
              <a:bevelB w="1016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弧形 50"/>
            <p:cNvSpPr/>
            <p:nvPr/>
          </p:nvSpPr>
          <p:spPr>
            <a:xfrm rot="786471">
              <a:off x="4467062" y="4762516"/>
              <a:ext cx="334310" cy="887477"/>
            </a:xfrm>
            <a:prstGeom prst="arc">
              <a:avLst>
                <a:gd name="adj1" fmla="val 16200000"/>
                <a:gd name="adj2" fmla="val 705219"/>
              </a:avLst>
            </a:prstGeom>
            <a:ln w="57150">
              <a:solidFill>
                <a:srgbClr val="FF33CC"/>
              </a:solidFill>
            </a:ln>
            <a:scene3d>
              <a:camera prst="orthographicFront"/>
              <a:lightRig rig="threePt" dir="t"/>
            </a:scene3d>
            <a:sp3d>
              <a:bevelT w="101600"/>
              <a:bevelB w="1016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32"/>
            <p:cNvSpPr/>
            <p:nvPr/>
          </p:nvSpPr>
          <p:spPr>
            <a:xfrm>
              <a:off x="3962263" y="4401784"/>
              <a:ext cx="263490" cy="305587"/>
            </a:xfrm>
            <a:custGeom>
              <a:avLst/>
              <a:gdLst>
                <a:gd name="connsiteX0" fmla="*/ 0 w 370924"/>
                <a:gd name="connsiteY0" fmla="*/ 190624 h 381248"/>
                <a:gd name="connsiteX1" fmla="*/ 185462 w 370924"/>
                <a:gd name="connsiteY1" fmla="*/ 0 h 381248"/>
                <a:gd name="connsiteX2" fmla="*/ 370924 w 370924"/>
                <a:gd name="connsiteY2" fmla="*/ 190624 h 381248"/>
                <a:gd name="connsiteX3" fmla="*/ 185462 w 370924"/>
                <a:gd name="connsiteY3" fmla="*/ 381248 h 381248"/>
                <a:gd name="connsiteX4" fmla="*/ 0 w 370924"/>
                <a:gd name="connsiteY4" fmla="*/ 190624 h 381248"/>
                <a:gd name="connsiteX0-1" fmla="*/ 1546956 w 1917880"/>
                <a:gd name="connsiteY0-2" fmla="*/ 4228711 h 4419335"/>
                <a:gd name="connsiteX1-3" fmla="*/ 0 w 1917880"/>
                <a:gd name="connsiteY1-4" fmla="*/ 0 h 4419335"/>
                <a:gd name="connsiteX2-5" fmla="*/ 1732418 w 1917880"/>
                <a:gd name="connsiteY2-6" fmla="*/ 4038087 h 4419335"/>
                <a:gd name="connsiteX3-7" fmla="*/ 1917880 w 1917880"/>
                <a:gd name="connsiteY3-8" fmla="*/ 4228711 h 4419335"/>
                <a:gd name="connsiteX4-9" fmla="*/ 1732418 w 1917880"/>
                <a:gd name="connsiteY4-10" fmla="*/ 4419335 h 4419335"/>
                <a:gd name="connsiteX5" fmla="*/ 1546956 w 1917880"/>
                <a:gd name="connsiteY5" fmla="*/ 4228711 h 4419335"/>
                <a:gd name="connsiteX0-11" fmla="*/ 0 w 370924"/>
                <a:gd name="connsiteY0-12" fmla="*/ 190624 h 381248"/>
                <a:gd name="connsiteX1-13" fmla="*/ 185462 w 370924"/>
                <a:gd name="connsiteY1-14" fmla="*/ 0 h 381248"/>
                <a:gd name="connsiteX2-15" fmla="*/ 370924 w 370924"/>
                <a:gd name="connsiteY2-16" fmla="*/ 190624 h 381248"/>
                <a:gd name="connsiteX3-17" fmla="*/ 185462 w 370924"/>
                <a:gd name="connsiteY3-18" fmla="*/ 381248 h 381248"/>
                <a:gd name="connsiteX4-19" fmla="*/ 0 w 370924"/>
                <a:gd name="connsiteY4-20" fmla="*/ 190624 h 38124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70924" h="381248">
                  <a:moveTo>
                    <a:pt x="0" y="190624"/>
                  </a:moveTo>
                  <a:cubicBezTo>
                    <a:pt x="0" y="85345"/>
                    <a:pt x="83034" y="0"/>
                    <a:pt x="185462" y="0"/>
                  </a:cubicBezTo>
                  <a:cubicBezTo>
                    <a:pt x="287890" y="0"/>
                    <a:pt x="370924" y="85345"/>
                    <a:pt x="370924" y="190624"/>
                  </a:cubicBezTo>
                  <a:cubicBezTo>
                    <a:pt x="370924" y="295903"/>
                    <a:pt x="287890" y="381248"/>
                    <a:pt x="185462" y="381248"/>
                  </a:cubicBezTo>
                  <a:cubicBezTo>
                    <a:pt x="83034" y="381248"/>
                    <a:pt x="0" y="295903"/>
                    <a:pt x="0" y="190624"/>
                  </a:cubicBezTo>
                  <a:close/>
                </a:path>
              </a:pathLst>
            </a:custGeom>
            <a:scene3d>
              <a:camera prst="perspectiveFront" fov="2700000">
                <a:rot lat="600000" lon="600000" rev="0"/>
              </a:camera>
              <a:lightRig rig="threePt" dir="t"/>
            </a:scene3d>
            <a:sp3d z="218661">
              <a:bevelT w="218661" h="218661"/>
              <a:bevelB w="218661" h="21866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弧形 53"/>
            <p:cNvSpPr/>
            <p:nvPr/>
          </p:nvSpPr>
          <p:spPr>
            <a:xfrm rot="3794576">
              <a:off x="4656829" y="4467420"/>
              <a:ext cx="405276" cy="1451194"/>
            </a:xfrm>
            <a:prstGeom prst="arc">
              <a:avLst>
                <a:gd name="adj1" fmla="val 16200000"/>
                <a:gd name="adj2" fmla="val 5606018"/>
              </a:avLst>
            </a:prstGeom>
            <a:ln w="57150">
              <a:solidFill>
                <a:srgbClr val="FF33CC"/>
              </a:solidFill>
            </a:ln>
            <a:scene3d>
              <a:camera prst="orthographicFront"/>
              <a:lightRig rig="threePt" dir="t"/>
            </a:scene3d>
            <a:sp3d>
              <a:bevelT w="101600"/>
              <a:bevelB w="1016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5422315" y="4644046"/>
              <a:ext cx="263490" cy="305587"/>
            </a:xfrm>
            <a:prstGeom prst="ellipse">
              <a:avLst/>
            </a:prstGeom>
            <a:scene3d>
              <a:camera prst="perspectiveFront" fov="2700000">
                <a:rot lat="600000" lon="600000" rev="0"/>
              </a:camera>
              <a:lightRig rig="threePt" dir="t"/>
            </a:scene3d>
            <a:sp3d z="218661">
              <a:bevelT w="218661" h="218661"/>
              <a:bevelB w="218661" h="21866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椭圆 41"/>
            <p:cNvSpPr/>
            <p:nvPr/>
          </p:nvSpPr>
          <p:spPr>
            <a:xfrm>
              <a:off x="4623728" y="5251187"/>
              <a:ext cx="267492" cy="329393"/>
            </a:xfrm>
            <a:prstGeom prst="ellipse">
              <a:avLst/>
            </a:prstGeom>
            <a:scene3d>
              <a:camera prst="perspectiveFront" fov="2700000">
                <a:rot lat="600000" lon="600000" rev="0"/>
              </a:camera>
              <a:lightRig rig="threePt" dir="t"/>
            </a:scene3d>
            <a:sp3d z="218661">
              <a:bevelT w="218661" h="218661"/>
              <a:bevelB w="218661" h="218661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饼形 23"/>
            <p:cNvSpPr/>
            <p:nvPr/>
          </p:nvSpPr>
          <p:spPr>
            <a:xfrm>
              <a:off x="3971806" y="4869659"/>
              <a:ext cx="388971" cy="374219"/>
            </a:xfrm>
            <a:prstGeom prst="pie">
              <a:avLst/>
            </a:prstGeom>
            <a:solidFill>
              <a:schemeClr val="bg1">
                <a:lumMod val="50000"/>
              </a:schemeClr>
            </a:solidFill>
            <a:scene3d>
              <a:camera prst="orthographicFront">
                <a:rot lat="0" lon="0" rev="6600000"/>
              </a:camera>
              <a:lightRig rig="threePt" dir="t"/>
            </a:scene3d>
            <a:sp3d extrusionH="101600"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饼形 24"/>
            <p:cNvSpPr/>
            <p:nvPr/>
          </p:nvSpPr>
          <p:spPr>
            <a:xfrm>
              <a:off x="4935750" y="4952190"/>
              <a:ext cx="388971" cy="374219"/>
            </a:xfrm>
            <a:prstGeom prst="pie">
              <a:avLst/>
            </a:prstGeom>
            <a:solidFill>
              <a:schemeClr val="bg1">
                <a:lumMod val="50000"/>
              </a:schemeClr>
            </a:solidFill>
            <a:scene3d>
              <a:camera prst="orthographicFront">
                <a:rot lat="0" lon="0" rev="6600000"/>
              </a:camera>
              <a:lightRig rig="threePt" dir="t"/>
            </a:scene3d>
            <a:sp3d extrusionH="101600"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饼形 25"/>
            <p:cNvSpPr/>
            <p:nvPr/>
          </p:nvSpPr>
          <p:spPr>
            <a:xfrm>
              <a:off x="3916708" y="5317125"/>
              <a:ext cx="388971" cy="374219"/>
            </a:xfrm>
            <a:prstGeom prst="pie">
              <a:avLst/>
            </a:prstGeom>
            <a:solidFill>
              <a:schemeClr val="bg1">
                <a:lumMod val="50000"/>
              </a:schemeClr>
            </a:solidFill>
            <a:scene3d>
              <a:camera prst="orthographicFront">
                <a:rot lat="0" lon="0" rev="6600000"/>
              </a:camera>
              <a:lightRig rig="threePt" dir="t"/>
            </a:scene3d>
            <a:sp3d extrusionH="101600"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饼形 26"/>
            <p:cNvSpPr/>
            <p:nvPr/>
          </p:nvSpPr>
          <p:spPr>
            <a:xfrm>
              <a:off x="5268433" y="5342388"/>
              <a:ext cx="388971" cy="374219"/>
            </a:xfrm>
            <a:prstGeom prst="pie">
              <a:avLst/>
            </a:prstGeom>
            <a:solidFill>
              <a:schemeClr val="bg1">
                <a:lumMod val="50000"/>
              </a:schemeClr>
            </a:solidFill>
            <a:scene3d>
              <a:camera prst="orthographicFront">
                <a:rot lat="0" lon="0" rev="6600000"/>
              </a:camera>
              <a:lightRig rig="threePt" dir="t"/>
            </a:scene3d>
            <a:sp3d extrusionH="101600"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饼形 27"/>
            <p:cNvSpPr/>
            <p:nvPr/>
          </p:nvSpPr>
          <p:spPr>
            <a:xfrm>
              <a:off x="4452050" y="4549156"/>
              <a:ext cx="388971" cy="374219"/>
            </a:xfrm>
            <a:prstGeom prst="pie">
              <a:avLst/>
            </a:prstGeom>
            <a:solidFill>
              <a:schemeClr val="bg1">
                <a:lumMod val="50000"/>
              </a:schemeClr>
            </a:solidFill>
            <a:scene3d>
              <a:camera prst="orthographicFront">
                <a:rot lat="0" lon="0" rev="6600000"/>
              </a:camera>
              <a:lightRig rig="threePt" dir="t"/>
            </a:scene3d>
            <a:sp3d extrusionH="101600">
              <a:bevelT w="101600"/>
              <a:bevelB w="1016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梯形 11"/>
          <p:cNvSpPr/>
          <p:nvPr/>
        </p:nvSpPr>
        <p:spPr>
          <a:xfrm rot="2700000">
            <a:off x="8021025" y="3255229"/>
            <a:ext cx="2502748" cy="2889261"/>
          </a:xfrm>
          <a:prstGeom prst="trapezoid">
            <a:avLst/>
          </a:prstGeom>
          <a:solidFill>
            <a:srgbClr val="7030A0">
              <a:alpha val="50000"/>
            </a:srgbClr>
          </a:solidFill>
          <a:ln>
            <a:noFill/>
          </a:ln>
          <a:effectLst>
            <a:softEdge rad="325609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10482765" y="3694834"/>
            <a:ext cx="1149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UV-light</a:t>
            </a:r>
          </a:p>
          <a:p>
            <a:pPr algn="ctr"/>
            <a:r>
              <a:rPr kumimoji="1"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15s</a:t>
            </a:r>
            <a:endParaRPr kumimoji="1"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8" t="4608" r="3279" b="4019"/>
          <a:stretch>
            <a:fillRect/>
          </a:stretch>
        </p:blipFill>
        <p:spPr bwMode="auto">
          <a:xfrm rot="16200000">
            <a:off x="10182439" y="2965235"/>
            <a:ext cx="816975" cy="838036"/>
          </a:xfrm>
          <a:prstGeom prst="rect">
            <a:avLst/>
          </a:prstGeom>
          <a:solidFill>
            <a:schemeClr val="bg1"/>
          </a:solidFill>
          <a:effectLst>
            <a:softEdge rad="2247"/>
          </a:effectLst>
        </p:spPr>
      </p:pic>
      <p:grpSp>
        <p:nvGrpSpPr>
          <p:cNvPr id="63" name="组合 62"/>
          <p:cNvGrpSpPr/>
          <p:nvPr/>
        </p:nvGrpSpPr>
        <p:grpSpPr>
          <a:xfrm>
            <a:off x="8319678" y="518963"/>
            <a:ext cx="2501993" cy="1600214"/>
            <a:chOff x="5347698" y="561083"/>
            <a:chExt cx="5731499" cy="4191391"/>
          </a:xfrm>
        </p:grpSpPr>
        <p:grpSp>
          <p:nvGrpSpPr>
            <p:cNvPr id="1024" name="组合 1023"/>
            <p:cNvGrpSpPr/>
            <p:nvPr/>
          </p:nvGrpSpPr>
          <p:grpSpPr>
            <a:xfrm>
              <a:off x="5347698" y="2428752"/>
              <a:ext cx="4157249" cy="2323722"/>
              <a:chOff x="2199435" y="2019678"/>
              <a:chExt cx="4357097" cy="2336798"/>
            </a:xfrm>
          </p:grpSpPr>
          <p:sp>
            <p:nvSpPr>
              <p:cNvPr id="1029" name="立方体 1028"/>
              <p:cNvSpPr/>
              <p:nvPr/>
            </p:nvSpPr>
            <p:spPr>
              <a:xfrm>
                <a:off x="2199435" y="2019678"/>
                <a:ext cx="4357097" cy="2336798"/>
              </a:xfrm>
              <a:prstGeom prst="cub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0" name="任意多边形: 形状 36"/>
              <p:cNvSpPr/>
              <p:nvPr/>
            </p:nvSpPr>
            <p:spPr>
              <a:xfrm>
                <a:off x="2801193" y="3593444"/>
                <a:ext cx="2794683" cy="413034"/>
              </a:xfrm>
              <a:custGeom>
                <a:avLst/>
                <a:gdLst>
                  <a:gd name="connsiteX0" fmla="*/ 0 w 2915478"/>
                  <a:gd name="connsiteY0" fmla="*/ 728890 h 728890"/>
                  <a:gd name="connsiteX1" fmla="*/ 914400 w 2915478"/>
                  <a:gd name="connsiteY1" fmla="*/ 20 h 728890"/>
                  <a:gd name="connsiteX2" fmla="*/ 2001078 w 2915478"/>
                  <a:gd name="connsiteY2" fmla="*/ 702385 h 728890"/>
                  <a:gd name="connsiteX3" fmla="*/ 2915478 w 2915478"/>
                  <a:gd name="connsiteY3" fmla="*/ 13272 h 728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15478" h="728890">
                    <a:moveTo>
                      <a:pt x="0" y="728890"/>
                    </a:moveTo>
                    <a:cubicBezTo>
                      <a:pt x="290443" y="366663"/>
                      <a:pt x="580887" y="4437"/>
                      <a:pt x="914400" y="20"/>
                    </a:cubicBezTo>
                    <a:cubicBezTo>
                      <a:pt x="1247913" y="-4397"/>
                      <a:pt x="1667565" y="700176"/>
                      <a:pt x="2001078" y="702385"/>
                    </a:cubicBezTo>
                    <a:cubicBezTo>
                      <a:pt x="2334591" y="704594"/>
                      <a:pt x="2625034" y="358933"/>
                      <a:pt x="2915478" y="13272"/>
                    </a:cubicBezTo>
                  </a:path>
                </a:pathLst>
              </a:custGeom>
              <a:noFill/>
              <a:ln w="76200">
                <a:solidFill>
                  <a:srgbClr val="FF33CC"/>
                </a:solidFill>
              </a:ln>
              <a:scene3d>
                <a:camera prst="orthographicFront"/>
                <a:lightRig rig="threePt" dir="t"/>
              </a:scene3d>
              <a:sp3d>
                <a:bevelT w="101600"/>
                <a:bevelB w="1016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1031" name="任意多边形: 形状 37"/>
              <p:cNvSpPr/>
              <p:nvPr/>
            </p:nvSpPr>
            <p:spPr>
              <a:xfrm rot="1112390">
                <a:off x="3131526" y="3222275"/>
                <a:ext cx="2470553" cy="238376"/>
              </a:xfrm>
              <a:custGeom>
                <a:avLst/>
                <a:gdLst>
                  <a:gd name="connsiteX0" fmla="*/ 0 w 2915478"/>
                  <a:gd name="connsiteY0" fmla="*/ 728890 h 728890"/>
                  <a:gd name="connsiteX1" fmla="*/ 914400 w 2915478"/>
                  <a:gd name="connsiteY1" fmla="*/ 20 h 728890"/>
                  <a:gd name="connsiteX2" fmla="*/ 2001078 w 2915478"/>
                  <a:gd name="connsiteY2" fmla="*/ 702385 h 728890"/>
                  <a:gd name="connsiteX3" fmla="*/ 2915478 w 2915478"/>
                  <a:gd name="connsiteY3" fmla="*/ 13272 h 728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15478" h="728890">
                    <a:moveTo>
                      <a:pt x="0" y="728890"/>
                    </a:moveTo>
                    <a:cubicBezTo>
                      <a:pt x="290443" y="366663"/>
                      <a:pt x="580887" y="4437"/>
                      <a:pt x="914400" y="20"/>
                    </a:cubicBezTo>
                    <a:cubicBezTo>
                      <a:pt x="1247913" y="-4397"/>
                      <a:pt x="1667565" y="700176"/>
                      <a:pt x="2001078" y="702385"/>
                    </a:cubicBezTo>
                    <a:cubicBezTo>
                      <a:pt x="2334591" y="704594"/>
                      <a:pt x="2625034" y="358933"/>
                      <a:pt x="2915478" y="13272"/>
                    </a:cubicBezTo>
                  </a:path>
                </a:pathLst>
              </a:custGeom>
              <a:noFill/>
              <a:ln w="76200">
                <a:solidFill>
                  <a:srgbClr val="FF33CC"/>
                </a:solidFill>
              </a:ln>
              <a:scene3d>
                <a:camera prst="orthographicFront"/>
                <a:lightRig rig="threePt" dir="t"/>
              </a:scene3d>
              <a:sp3d>
                <a:bevelT w="101600"/>
                <a:bevelB w="1016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2" name="椭圆 1031"/>
              <p:cNvSpPr/>
              <p:nvPr/>
            </p:nvSpPr>
            <p:spPr>
              <a:xfrm>
                <a:off x="4377984" y="3708475"/>
                <a:ext cx="370924" cy="381248"/>
              </a:xfrm>
              <a:prstGeom prst="ellipse">
                <a:avLst/>
              </a:prstGeom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3" name="椭圆 1032"/>
              <p:cNvSpPr/>
              <p:nvPr/>
            </p:nvSpPr>
            <p:spPr>
              <a:xfrm>
                <a:off x="5402231" y="3458457"/>
                <a:ext cx="370924" cy="381248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4" name="椭圆 1033"/>
              <p:cNvSpPr/>
              <p:nvPr/>
            </p:nvSpPr>
            <p:spPr>
              <a:xfrm>
                <a:off x="2801193" y="2903860"/>
                <a:ext cx="370924" cy="381248"/>
              </a:xfrm>
              <a:prstGeom prst="ellipse">
                <a:avLst/>
              </a:prstGeom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5" name="椭圆 1034"/>
              <p:cNvSpPr/>
              <p:nvPr/>
            </p:nvSpPr>
            <p:spPr>
              <a:xfrm>
                <a:off x="3674081" y="2903860"/>
                <a:ext cx="370924" cy="381248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6" name="椭圆 32"/>
              <p:cNvSpPr/>
              <p:nvPr/>
            </p:nvSpPr>
            <p:spPr>
              <a:xfrm>
                <a:off x="2595254" y="3830102"/>
                <a:ext cx="370924" cy="381248"/>
              </a:xfrm>
              <a:custGeom>
                <a:avLst/>
                <a:gdLst>
                  <a:gd name="connsiteX0" fmla="*/ 0 w 370924"/>
                  <a:gd name="connsiteY0" fmla="*/ 190624 h 381248"/>
                  <a:gd name="connsiteX1" fmla="*/ 185462 w 370924"/>
                  <a:gd name="connsiteY1" fmla="*/ 0 h 381248"/>
                  <a:gd name="connsiteX2" fmla="*/ 370924 w 370924"/>
                  <a:gd name="connsiteY2" fmla="*/ 190624 h 381248"/>
                  <a:gd name="connsiteX3" fmla="*/ 185462 w 370924"/>
                  <a:gd name="connsiteY3" fmla="*/ 381248 h 381248"/>
                  <a:gd name="connsiteX4" fmla="*/ 0 w 370924"/>
                  <a:gd name="connsiteY4" fmla="*/ 190624 h 381248"/>
                  <a:gd name="connsiteX0-1" fmla="*/ 1546956 w 1917880"/>
                  <a:gd name="connsiteY0-2" fmla="*/ 4228711 h 4419335"/>
                  <a:gd name="connsiteX1-3" fmla="*/ 0 w 1917880"/>
                  <a:gd name="connsiteY1-4" fmla="*/ 0 h 4419335"/>
                  <a:gd name="connsiteX2-5" fmla="*/ 1732418 w 1917880"/>
                  <a:gd name="connsiteY2-6" fmla="*/ 4038087 h 4419335"/>
                  <a:gd name="connsiteX3-7" fmla="*/ 1917880 w 1917880"/>
                  <a:gd name="connsiteY3-8" fmla="*/ 4228711 h 4419335"/>
                  <a:gd name="connsiteX4-9" fmla="*/ 1732418 w 1917880"/>
                  <a:gd name="connsiteY4-10" fmla="*/ 4419335 h 4419335"/>
                  <a:gd name="connsiteX5" fmla="*/ 1546956 w 1917880"/>
                  <a:gd name="connsiteY5" fmla="*/ 4228711 h 4419335"/>
                  <a:gd name="connsiteX0-11" fmla="*/ 0 w 370924"/>
                  <a:gd name="connsiteY0-12" fmla="*/ 190624 h 381248"/>
                  <a:gd name="connsiteX1-13" fmla="*/ 185462 w 370924"/>
                  <a:gd name="connsiteY1-14" fmla="*/ 0 h 381248"/>
                  <a:gd name="connsiteX2-15" fmla="*/ 370924 w 370924"/>
                  <a:gd name="connsiteY2-16" fmla="*/ 190624 h 381248"/>
                  <a:gd name="connsiteX3-17" fmla="*/ 185462 w 370924"/>
                  <a:gd name="connsiteY3-18" fmla="*/ 381248 h 381248"/>
                  <a:gd name="connsiteX4-19" fmla="*/ 0 w 370924"/>
                  <a:gd name="connsiteY4-20" fmla="*/ 190624 h 38124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370924" h="381248">
                    <a:moveTo>
                      <a:pt x="0" y="190624"/>
                    </a:moveTo>
                    <a:cubicBezTo>
                      <a:pt x="0" y="85345"/>
                      <a:pt x="83034" y="0"/>
                      <a:pt x="185462" y="0"/>
                    </a:cubicBezTo>
                    <a:cubicBezTo>
                      <a:pt x="287890" y="0"/>
                      <a:pt x="370924" y="85345"/>
                      <a:pt x="370924" y="190624"/>
                    </a:cubicBezTo>
                    <a:cubicBezTo>
                      <a:pt x="370924" y="295903"/>
                      <a:pt x="287890" y="381248"/>
                      <a:pt x="185462" y="381248"/>
                    </a:cubicBezTo>
                    <a:cubicBezTo>
                      <a:pt x="83034" y="381248"/>
                      <a:pt x="0" y="295903"/>
                      <a:pt x="0" y="190624"/>
                    </a:cubicBezTo>
                    <a:close/>
                  </a:path>
                </a:pathLst>
              </a:custGeom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7" name="弧形 49"/>
              <p:cNvSpPr/>
              <p:nvPr/>
            </p:nvSpPr>
            <p:spPr>
              <a:xfrm>
                <a:off x="3364024" y="2444520"/>
                <a:ext cx="463578" cy="1027189"/>
              </a:xfrm>
              <a:prstGeom prst="arc">
                <a:avLst/>
              </a:prstGeom>
              <a:ln w="57150">
                <a:solidFill>
                  <a:srgbClr val="FF33CC"/>
                </a:solidFill>
              </a:ln>
              <a:scene3d>
                <a:camera prst="orthographicFront"/>
                <a:lightRig rig="threePt" dir="t"/>
              </a:scene3d>
              <a:sp3d>
                <a:bevelT w="101600"/>
                <a:bevelB w="1016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8" name="弧形 50"/>
              <p:cNvSpPr/>
              <p:nvPr/>
            </p:nvSpPr>
            <p:spPr>
              <a:xfrm rot="786471">
                <a:off x="4048642" y="2622472"/>
                <a:ext cx="463578" cy="1027189"/>
              </a:xfrm>
              <a:prstGeom prst="arc">
                <a:avLst>
                  <a:gd name="adj1" fmla="val 16200000"/>
                  <a:gd name="adj2" fmla="val 705219"/>
                </a:avLst>
              </a:prstGeom>
              <a:ln w="57150">
                <a:solidFill>
                  <a:srgbClr val="FF33CC"/>
                </a:solidFill>
              </a:ln>
              <a:scene3d>
                <a:camera prst="orthographicFront"/>
                <a:lightRig rig="threePt" dir="t"/>
              </a:scene3d>
              <a:sp3d>
                <a:bevelT w="101600"/>
                <a:bevelB w="1016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39" name="椭圆 1038"/>
              <p:cNvSpPr/>
              <p:nvPr/>
            </p:nvSpPr>
            <p:spPr>
              <a:xfrm>
                <a:off x="4184114" y="2396370"/>
                <a:ext cx="365375" cy="353693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0" name="椭圆 32"/>
              <p:cNvSpPr/>
              <p:nvPr/>
            </p:nvSpPr>
            <p:spPr>
              <a:xfrm>
                <a:off x="3348651" y="2204952"/>
                <a:ext cx="365375" cy="353693"/>
              </a:xfrm>
              <a:custGeom>
                <a:avLst/>
                <a:gdLst>
                  <a:gd name="connsiteX0" fmla="*/ 0 w 370924"/>
                  <a:gd name="connsiteY0" fmla="*/ 190624 h 381248"/>
                  <a:gd name="connsiteX1" fmla="*/ 185462 w 370924"/>
                  <a:gd name="connsiteY1" fmla="*/ 0 h 381248"/>
                  <a:gd name="connsiteX2" fmla="*/ 370924 w 370924"/>
                  <a:gd name="connsiteY2" fmla="*/ 190624 h 381248"/>
                  <a:gd name="connsiteX3" fmla="*/ 185462 w 370924"/>
                  <a:gd name="connsiteY3" fmla="*/ 381248 h 381248"/>
                  <a:gd name="connsiteX4" fmla="*/ 0 w 370924"/>
                  <a:gd name="connsiteY4" fmla="*/ 190624 h 381248"/>
                  <a:gd name="connsiteX0-1" fmla="*/ 1546956 w 1917880"/>
                  <a:gd name="connsiteY0-2" fmla="*/ 4228711 h 4419335"/>
                  <a:gd name="connsiteX1-3" fmla="*/ 0 w 1917880"/>
                  <a:gd name="connsiteY1-4" fmla="*/ 0 h 4419335"/>
                  <a:gd name="connsiteX2-5" fmla="*/ 1732418 w 1917880"/>
                  <a:gd name="connsiteY2-6" fmla="*/ 4038087 h 4419335"/>
                  <a:gd name="connsiteX3-7" fmla="*/ 1917880 w 1917880"/>
                  <a:gd name="connsiteY3-8" fmla="*/ 4228711 h 4419335"/>
                  <a:gd name="connsiteX4-9" fmla="*/ 1732418 w 1917880"/>
                  <a:gd name="connsiteY4-10" fmla="*/ 4419335 h 4419335"/>
                  <a:gd name="connsiteX5" fmla="*/ 1546956 w 1917880"/>
                  <a:gd name="connsiteY5" fmla="*/ 4228711 h 4419335"/>
                  <a:gd name="connsiteX0-11" fmla="*/ 0 w 370924"/>
                  <a:gd name="connsiteY0-12" fmla="*/ 190624 h 381248"/>
                  <a:gd name="connsiteX1-13" fmla="*/ 185462 w 370924"/>
                  <a:gd name="connsiteY1-14" fmla="*/ 0 h 381248"/>
                  <a:gd name="connsiteX2-15" fmla="*/ 370924 w 370924"/>
                  <a:gd name="connsiteY2-16" fmla="*/ 190624 h 381248"/>
                  <a:gd name="connsiteX3-17" fmla="*/ 185462 w 370924"/>
                  <a:gd name="connsiteY3-18" fmla="*/ 381248 h 381248"/>
                  <a:gd name="connsiteX4-19" fmla="*/ 0 w 370924"/>
                  <a:gd name="connsiteY4-20" fmla="*/ 190624 h 381248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</a:cxnLst>
                <a:rect l="l" t="t" r="r" b="b"/>
                <a:pathLst>
                  <a:path w="370924" h="381248">
                    <a:moveTo>
                      <a:pt x="0" y="190624"/>
                    </a:moveTo>
                    <a:cubicBezTo>
                      <a:pt x="0" y="85345"/>
                      <a:pt x="83034" y="0"/>
                      <a:pt x="185462" y="0"/>
                    </a:cubicBezTo>
                    <a:cubicBezTo>
                      <a:pt x="287890" y="0"/>
                      <a:pt x="370924" y="85345"/>
                      <a:pt x="370924" y="190624"/>
                    </a:cubicBezTo>
                    <a:cubicBezTo>
                      <a:pt x="370924" y="295903"/>
                      <a:pt x="287890" y="381248"/>
                      <a:pt x="185462" y="381248"/>
                    </a:cubicBezTo>
                    <a:cubicBezTo>
                      <a:pt x="83034" y="381248"/>
                      <a:pt x="0" y="295903"/>
                      <a:pt x="0" y="190624"/>
                    </a:cubicBezTo>
                    <a:close/>
                  </a:path>
                </a:pathLst>
              </a:custGeom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1" name="弧形 53"/>
              <p:cNvSpPr/>
              <p:nvPr/>
            </p:nvSpPr>
            <p:spPr>
              <a:xfrm rot="3794576">
                <a:off x="4358242" y="2114579"/>
                <a:ext cx="469077" cy="2012333"/>
              </a:xfrm>
              <a:prstGeom prst="arc">
                <a:avLst>
                  <a:gd name="adj1" fmla="val 16200000"/>
                  <a:gd name="adj2" fmla="val 5606018"/>
                </a:avLst>
              </a:prstGeom>
              <a:ln w="57150">
                <a:solidFill>
                  <a:srgbClr val="FF33CC"/>
                </a:solidFill>
              </a:ln>
              <a:scene3d>
                <a:camera prst="orthographicFront"/>
                <a:lightRig rig="threePt" dir="t"/>
              </a:scene3d>
              <a:sp3d>
                <a:bevelT w="101600"/>
                <a:bevelB w="101600"/>
              </a:sp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2" name="椭圆 1041"/>
              <p:cNvSpPr/>
              <p:nvPr/>
            </p:nvSpPr>
            <p:spPr>
              <a:xfrm>
                <a:off x="4906337" y="2962795"/>
                <a:ext cx="370924" cy="381248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3" name="椭圆 1042"/>
              <p:cNvSpPr/>
              <p:nvPr/>
            </p:nvSpPr>
            <p:spPr>
              <a:xfrm>
                <a:off x="5373267" y="2485353"/>
                <a:ext cx="365375" cy="353693"/>
              </a:xfrm>
              <a:prstGeom prst="ellipse">
                <a:avLst/>
              </a:prstGeom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4" name="椭圆 1043"/>
              <p:cNvSpPr/>
              <p:nvPr/>
            </p:nvSpPr>
            <p:spPr>
              <a:xfrm>
                <a:off x="3481782" y="3436445"/>
                <a:ext cx="370924" cy="381248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5" name="椭圆 1044"/>
              <p:cNvSpPr/>
              <p:nvPr/>
            </p:nvSpPr>
            <p:spPr>
              <a:xfrm>
                <a:off x="4265893" y="3188077"/>
                <a:ext cx="370924" cy="381248"/>
              </a:xfrm>
              <a:prstGeom prst="ellipse">
                <a:avLst/>
              </a:prstGeom>
              <a:scene3d>
                <a:camera prst="perspectiveFront" fov="2700000">
                  <a:rot lat="600000" lon="600000" rev="0"/>
                </a:camera>
                <a:lightRig rig="threePt" dir="t"/>
              </a:scene3d>
              <a:sp3d z="218661">
                <a:bevelT w="218661" h="218661"/>
                <a:bevelB w="218661" h="218661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25" name="组合 1024"/>
            <p:cNvGrpSpPr/>
            <p:nvPr/>
          </p:nvGrpSpPr>
          <p:grpSpPr>
            <a:xfrm>
              <a:off x="8107397" y="561083"/>
              <a:ext cx="2971800" cy="1744579"/>
              <a:chOff x="6333092" y="349425"/>
              <a:chExt cx="2971800" cy="1744579"/>
            </a:xfrm>
          </p:grpSpPr>
          <p:sp>
            <p:nvSpPr>
              <p:cNvPr id="1027" name="椭圆形标注 1026"/>
              <p:cNvSpPr/>
              <p:nvPr/>
            </p:nvSpPr>
            <p:spPr>
              <a:xfrm>
                <a:off x="6333092" y="349425"/>
                <a:ext cx="2971800" cy="1744579"/>
              </a:xfrm>
              <a:prstGeom prst="wedgeEllipseCallout">
                <a:avLst>
                  <a:gd name="adj1" fmla="val -30145"/>
                  <a:gd name="adj2" fmla="val 8732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CN" altLang="en-US" dirty="0"/>
              </a:p>
            </p:txBody>
          </p:sp>
          <p:pic>
            <p:nvPicPr>
              <p:cNvPr id="1028" name="图片 1027"/>
              <p:cNvPicPr>
                <a:picLocks noChangeAspect="1"/>
              </p:cNvPicPr>
              <p:nvPr/>
            </p:nvPicPr>
            <p:blipFill rotWithShape="1">
              <a:blip r:embed="rId4"/>
              <a:srcRect l="10072" t="13036" r="10791" b="9376"/>
              <a:stretch>
                <a:fillRect/>
              </a:stretch>
            </p:blipFill>
            <p:spPr>
              <a:xfrm>
                <a:off x="7116676" y="544937"/>
                <a:ext cx="1404631" cy="1353553"/>
              </a:xfrm>
              <a:prstGeom prst="rect">
                <a:avLst/>
              </a:prstGeom>
            </p:spPr>
          </p:pic>
        </p:grpSp>
      </p:grpSp>
      <p:sp>
        <p:nvSpPr>
          <p:cNvPr id="1050" name="矩形 1049"/>
          <p:cNvSpPr/>
          <p:nvPr/>
        </p:nvSpPr>
        <p:spPr>
          <a:xfrm>
            <a:off x="9088379" y="4401680"/>
            <a:ext cx="246496" cy="26402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65" name="下弧形箭头 1064"/>
          <p:cNvSpPr/>
          <p:nvPr/>
        </p:nvSpPr>
        <p:spPr>
          <a:xfrm>
            <a:off x="6330428" y="3672557"/>
            <a:ext cx="2910103" cy="659134"/>
          </a:xfrm>
          <a:prstGeom prst="curvedDownArrow">
            <a:avLst/>
          </a:prstGeom>
          <a:ln w="9525"/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pic>
        <p:nvPicPr>
          <p:cNvPr id="1067" name="图片 10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9493" y="1409945"/>
            <a:ext cx="1790700" cy="7366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4108" y="2284745"/>
            <a:ext cx="640648" cy="1433469"/>
          </a:xfrm>
          <a:prstGeom prst="rect">
            <a:avLst/>
          </a:prstGeom>
        </p:spPr>
      </p:pic>
      <p:sp>
        <p:nvSpPr>
          <p:cNvPr id="1068" name="文本框 1067"/>
          <p:cNvSpPr txBox="1"/>
          <p:nvPr/>
        </p:nvSpPr>
        <p:spPr>
          <a:xfrm rot="16200000">
            <a:off x="9159088" y="2749803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b="1" dirty="0"/>
              <a:t>UV</a:t>
            </a:r>
            <a:endParaRPr kumimoji="1" lang="zh-CN" altLang="en-US" b="1" baseline="30000" dirty="0"/>
          </a:p>
        </p:txBody>
      </p:sp>
      <p:sp>
        <p:nvSpPr>
          <p:cNvPr id="1069" name="文本框 1068"/>
          <p:cNvSpPr txBox="1"/>
          <p:nvPr/>
        </p:nvSpPr>
        <p:spPr>
          <a:xfrm rot="16200000">
            <a:off x="8519495" y="2752494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b="1" dirty="0"/>
              <a:t>Vis</a:t>
            </a:r>
            <a:endParaRPr kumimoji="1" lang="zh-CN" altLang="en-US" b="1" baseline="300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6692" y="910946"/>
            <a:ext cx="4902200" cy="19939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946632" y="1025353"/>
            <a:ext cx="6655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SO-DB</a:t>
            </a:r>
            <a:endParaRPr kumimoji="1"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502146" y="3694834"/>
            <a:ext cx="5357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PMC</a:t>
            </a:r>
            <a:endParaRPr kumimoji="1"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528" y="3476552"/>
            <a:ext cx="5520331" cy="234235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99904" y="3679367"/>
            <a:ext cx="655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PMCH</a:t>
            </a:r>
            <a:endParaRPr kumimoji="1"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</Words>
  <Application>Microsoft Macintosh PowerPoint</Application>
  <PresentationFormat>宽屏</PresentationFormat>
  <Paragraphs>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苏 成 栋</dc:creator>
  <cp:lastModifiedBy>Microsoft Office User</cp:lastModifiedBy>
  <cp:revision>11</cp:revision>
  <dcterms:created xsi:type="dcterms:W3CDTF">2023-04-28T02:43:04Z</dcterms:created>
  <dcterms:modified xsi:type="dcterms:W3CDTF">2023-04-28T02:44:28Z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02971F12B43C9419B7324B648F421AB2</vt:lpwstr>
  </property>
  <property fmtid="{D5CDD505-2E9C-101B-9397-08002B2CF9AE}" pid="3" name="KSOProductBuildVer">
    <vt:lpwstr>2052-4.7.0.7523</vt:lpwstr>
  </property>
</Properties>
</file>