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4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8" autoAdjust="0"/>
  </p:normalViewPr>
  <p:slideViewPr>
    <p:cSldViewPr snapToGrid="0">
      <p:cViewPr varScale="1">
        <p:scale>
          <a:sx n="105" d="100"/>
          <a:sy n="105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6257C5-AA22-4884-9728-B6FB090D3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70824F-4CF6-45B0-71E2-831F9F570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C856E0-4D95-DC6E-5A8E-A9BF243C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C5CF80-50D8-770D-37F5-D0741FEF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F4BA24-83E7-82B2-2158-972C162E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6261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00F150-F5B0-6B7E-EEFF-F9D602A4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63BE476-C244-E81D-B374-A998EE49A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5F75A4-DFE8-2ADC-5CD2-BF45901D2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EF2B63-6239-3820-640D-34C046FA5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6BFB93-733B-A281-A1C0-C678BE37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84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2D70501-A311-DAF4-4AEC-FAE37983E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8FBAED0-5E04-0E98-FBA4-70AD3D6F9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772239-DE25-9438-0FDE-CEA58E80A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5B3F86-F2F8-A0EB-7EB2-7C8FB635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29BA35-2BAA-646C-3F76-AC89926E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61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83E7EA-CB2B-A079-591A-7AF83113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6A0857-96FA-31CE-078B-B953AC5EE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718AB19-5DC1-7054-25A8-397B8EAA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792AF71-153D-762E-64EA-175CA935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55E4CF-71AD-FAD5-AB8A-D765CBBE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71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FE228A-F626-7801-965F-9D4C43884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0C51C4F-3450-B59E-C962-E3DD32BC4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1988BB-C113-4732-E799-55DA6D4F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1B4FF7-5E59-38DC-66CF-95D1064BE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04C0DC-B557-4CCD-6C95-A95C5437D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83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ECC9C1-F1A9-DE61-9F39-E9E1D69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C7EDD1-64F8-1FCA-2DFA-8F129CCCD4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9C25C47-BF65-BFED-5AC2-141A50AAA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3F9218F-BE32-EBA9-5492-1035C64F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43C851-3CD3-8653-CFCA-15B95D581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2254D18-25A3-9C14-DF1C-83455084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43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08B8CE-7C16-DCAF-E467-214B1E4D9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FFCB1D1-D5B7-66F7-E3E3-2A07529CD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1CABAF8-CFAD-5C29-D186-AB787DE07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B212F32-2F29-E595-BE97-73CA38D71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B6E56AC-8099-6A90-54E1-F8E3190E0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733E4B5-C26F-31F2-44CE-6F45CE25F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5470AFA-E5CB-FF85-3982-679D84076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FE4820B-5AF1-2AF1-6C95-B1775271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58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199732-1F83-608B-2EA2-9F9A1C4F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E33E3F3-79B6-67CD-612A-E7F4EF3D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0DAF71F-4BFB-736B-273E-A5560C9A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BF86F8D-F357-C355-139A-2709AF8D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84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DB169AC-AAB3-1247-070F-CCE8F71FC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BF296B2-76F0-FCF9-D6C6-AFC3F0FEB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68EFBC2-ADF5-741A-EA41-1C8F18864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53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7825EE-4F52-143C-801A-0FA3993A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40AC253-12E4-BACE-5F83-34CCD5A90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A745AE-CB0D-CD48-0A89-2B9BFD9C5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4857A1-ED91-B8E0-7E59-A285C6DA5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B6DE1C-8F80-4941-0E2F-9C58C894D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FC28563-8D96-3E40-3802-CDD67A421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82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5986F6-C701-C4B6-606F-1D333B607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E37F07D-11C4-5981-B711-1F828AADB8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3CCF90-C8F5-87A3-4414-1842F1610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285EA6-207E-462F-FC93-775F7393C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7E27057-9D8B-4C33-E2BA-D5045566A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52A28B7-E86D-2241-6FC3-79FF9E61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51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D6CDD2B-CCD2-4184-55AA-19469C0F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31F97E-12F9-BA68-7285-CCDFE9523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2FF0102-3E36-5E24-D8DB-219561F7D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734AD6-3951-A470-A9C4-1D1AAE98B1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8DC76F-3387-5413-175B-0BADB197E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997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2407B2CF-8430-FEB6-01AD-75A7385145D3}"/>
              </a:ext>
            </a:extLst>
          </p:cNvPr>
          <p:cNvSpPr txBox="1"/>
          <p:nvPr/>
        </p:nvSpPr>
        <p:spPr>
          <a:xfrm rot="16200000">
            <a:off x="3305797" y="710373"/>
            <a:ext cx="16823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CMV-R/6Rns/R6cp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그림 6" descr="스크린샷, 흑백, 블랙, 모니터이(가) 표시된 사진&#10;&#10;자동 생성된 설명">
            <a:extLst>
              <a:ext uri="{FF2B5EF4-FFF2-40B4-BE49-F238E27FC236}">
                <a16:creationId xmlns:a16="http://schemas.microsoft.com/office/drawing/2014/main" id="{E43F9805-B159-0763-2CEB-7FCB0F5A6E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1564" y="1653138"/>
            <a:ext cx="3548630" cy="1201568"/>
          </a:xfrm>
          <a:prstGeom prst="rect">
            <a:avLst/>
          </a:prstGeom>
        </p:spPr>
      </p:pic>
      <p:pic>
        <p:nvPicPr>
          <p:cNvPr id="11" name="그림 10" descr="지상, 식물, 채소, 허브이(가) 표시된 사진&#10;&#10;자동 생성된 설명">
            <a:extLst>
              <a:ext uri="{FF2B5EF4-FFF2-40B4-BE49-F238E27FC236}">
                <a16:creationId xmlns:a16="http://schemas.microsoft.com/office/drawing/2014/main" id="{A956768D-54D8-BC2A-EDAD-F3CA14B22A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1491564" y="2927567"/>
            <a:ext cx="1201568" cy="1201568"/>
          </a:xfrm>
          <a:prstGeom prst="rect">
            <a:avLst/>
          </a:prstGeom>
        </p:spPr>
      </p:pic>
      <p:pic>
        <p:nvPicPr>
          <p:cNvPr id="13" name="그림 12" descr="지상, 잎, 식물, 꿀풀목이(가) 표시된 사진&#10;&#10;자동 생성된 설명">
            <a:extLst>
              <a:ext uri="{FF2B5EF4-FFF2-40B4-BE49-F238E27FC236}">
                <a16:creationId xmlns:a16="http://schemas.microsoft.com/office/drawing/2014/main" id="{91B6ACB6-94CB-DFFB-F0F3-046B4730EC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693132" y="2927567"/>
            <a:ext cx="1201570" cy="1201569"/>
          </a:xfrm>
          <a:prstGeom prst="rect">
            <a:avLst/>
          </a:prstGeom>
        </p:spPr>
      </p:pic>
      <p:pic>
        <p:nvPicPr>
          <p:cNvPr id="15" name="그림 14" descr="지상, 식물, 허브, 채소이(가) 표시된 사진&#10;&#10;자동 생성된 설명">
            <a:extLst>
              <a:ext uri="{FF2B5EF4-FFF2-40B4-BE49-F238E27FC236}">
                <a16:creationId xmlns:a16="http://schemas.microsoft.com/office/drawing/2014/main" id="{2D12C005-BEFF-5FB2-06F1-F52322D5F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491564" y="4129147"/>
            <a:ext cx="1201569" cy="1201570"/>
          </a:xfrm>
          <a:prstGeom prst="rect">
            <a:avLst/>
          </a:prstGeom>
        </p:spPr>
      </p:pic>
      <p:pic>
        <p:nvPicPr>
          <p:cNvPr id="17" name="그림 16" descr="지상, 야외, 식물, 허브이(가) 표시된 사진&#10;&#10;자동 생성된 설명">
            <a:extLst>
              <a:ext uri="{FF2B5EF4-FFF2-40B4-BE49-F238E27FC236}">
                <a16:creationId xmlns:a16="http://schemas.microsoft.com/office/drawing/2014/main" id="{04823092-B081-5961-EB1B-EBFB40326F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93133" y="4129147"/>
            <a:ext cx="1201569" cy="1201569"/>
          </a:xfrm>
          <a:prstGeom prst="rect">
            <a:avLst/>
          </a:prstGeom>
        </p:spPr>
      </p:pic>
      <p:pic>
        <p:nvPicPr>
          <p:cNvPr id="19" name="그림 18" descr="지상, 식물, 허브, 잎이(가) 표시된 사진&#10;&#10;자동 생성된 설명">
            <a:extLst>
              <a:ext uri="{FF2B5EF4-FFF2-40B4-BE49-F238E27FC236}">
                <a16:creationId xmlns:a16="http://schemas.microsoft.com/office/drawing/2014/main" id="{78D149D1-3A37-2C7A-265E-CA78799DDC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4702" y="4129147"/>
            <a:ext cx="1201569" cy="1201569"/>
          </a:xfrm>
          <a:prstGeom prst="rect">
            <a:avLst/>
          </a:prstGeom>
        </p:spPr>
      </p:pic>
      <p:pic>
        <p:nvPicPr>
          <p:cNvPr id="21" name="그림 20" descr="식물, 지상, 허브, 잎이(가) 표시된 사진&#10;&#10;자동 생성된 설명">
            <a:extLst>
              <a:ext uri="{FF2B5EF4-FFF2-40B4-BE49-F238E27FC236}">
                <a16:creationId xmlns:a16="http://schemas.microsoft.com/office/drawing/2014/main" id="{F626129F-A067-8ABE-747B-C343B1DC90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94701" y="5330716"/>
            <a:ext cx="1201569" cy="1201569"/>
          </a:xfrm>
          <a:prstGeom prst="rect">
            <a:avLst/>
          </a:prstGeom>
        </p:spPr>
      </p:pic>
      <p:pic>
        <p:nvPicPr>
          <p:cNvPr id="23" name="그림 22" descr="지상, 식물, 허브, 채소이(가) 표시된 사진&#10;&#10;자동 생성된 설명">
            <a:extLst>
              <a:ext uri="{FF2B5EF4-FFF2-40B4-BE49-F238E27FC236}">
                <a16:creationId xmlns:a16="http://schemas.microsoft.com/office/drawing/2014/main" id="{21881910-F7CB-35F7-FB86-DBBA35ABB89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491563" y="5330716"/>
            <a:ext cx="1201570" cy="1201570"/>
          </a:xfrm>
          <a:prstGeom prst="rect">
            <a:avLst/>
          </a:prstGeom>
        </p:spPr>
      </p:pic>
      <p:pic>
        <p:nvPicPr>
          <p:cNvPr id="25" name="그림 24" descr="식물, 지상, 허브, 잎이(가) 표시된 사진&#10;&#10;자동 생성된 설명">
            <a:extLst>
              <a:ext uri="{FF2B5EF4-FFF2-40B4-BE49-F238E27FC236}">
                <a16:creationId xmlns:a16="http://schemas.microsoft.com/office/drawing/2014/main" id="{EC20DB91-EFEA-AACD-819C-61D6D887057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93132" y="5330716"/>
            <a:ext cx="1201570" cy="120157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79DFC2C-BD2B-55DE-D685-2C9885CC2821}"/>
              </a:ext>
            </a:extLst>
          </p:cNvPr>
          <p:cNvSpPr txBox="1"/>
          <p:nvPr/>
        </p:nvSpPr>
        <p:spPr>
          <a:xfrm>
            <a:off x="1491562" y="2927566"/>
            <a:ext cx="4085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(a)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C5B231-96CB-09C5-5E9D-858710E1A22E}"/>
              </a:ext>
            </a:extLst>
          </p:cNvPr>
          <p:cNvSpPr txBox="1"/>
          <p:nvPr/>
        </p:nvSpPr>
        <p:spPr>
          <a:xfrm>
            <a:off x="2693131" y="2927566"/>
            <a:ext cx="4085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(b)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198890-DFE6-7C56-BF20-438A7B8CE85F}"/>
              </a:ext>
            </a:extLst>
          </p:cNvPr>
          <p:cNvSpPr txBox="1"/>
          <p:nvPr/>
        </p:nvSpPr>
        <p:spPr>
          <a:xfrm>
            <a:off x="1491562" y="4129147"/>
            <a:ext cx="4085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(c)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7A8A2D-CEA9-9BEB-4821-B91AF0905DCF}"/>
              </a:ext>
            </a:extLst>
          </p:cNvPr>
          <p:cNvSpPr txBox="1"/>
          <p:nvPr/>
        </p:nvSpPr>
        <p:spPr>
          <a:xfrm>
            <a:off x="2693131" y="4129147"/>
            <a:ext cx="4085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(d)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158380-9872-4380-2390-E2056C39E86A}"/>
              </a:ext>
            </a:extLst>
          </p:cNvPr>
          <p:cNvSpPr txBox="1"/>
          <p:nvPr/>
        </p:nvSpPr>
        <p:spPr>
          <a:xfrm>
            <a:off x="3844812" y="4129147"/>
            <a:ext cx="4085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(e)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035A8A-4EB0-5812-F0C6-23681135F5B1}"/>
              </a:ext>
            </a:extLst>
          </p:cNvPr>
          <p:cNvSpPr txBox="1"/>
          <p:nvPr/>
        </p:nvSpPr>
        <p:spPr>
          <a:xfrm>
            <a:off x="1480589" y="5330716"/>
            <a:ext cx="4085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(f)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A78256-8D0A-90D9-E69F-2BD7265129F3}"/>
              </a:ext>
            </a:extLst>
          </p:cNvPr>
          <p:cNvSpPr txBox="1"/>
          <p:nvPr/>
        </p:nvSpPr>
        <p:spPr>
          <a:xfrm>
            <a:off x="2682158" y="5330716"/>
            <a:ext cx="4085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(g)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03EFD59-D49A-6060-5B1E-65F62769862F}"/>
              </a:ext>
            </a:extLst>
          </p:cNvPr>
          <p:cNvSpPr txBox="1"/>
          <p:nvPr/>
        </p:nvSpPr>
        <p:spPr>
          <a:xfrm>
            <a:off x="3833839" y="5330716"/>
            <a:ext cx="3072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(h)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E520B3-CB83-55BD-C65D-7C7A4C1D0B16}"/>
              </a:ext>
            </a:extLst>
          </p:cNvPr>
          <p:cNvSpPr txBox="1"/>
          <p:nvPr/>
        </p:nvSpPr>
        <p:spPr>
          <a:xfrm rot="16200000">
            <a:off x="1412347" y="950768"/>
            <a:ext cx="12015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CMV-Co6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E2CA12-B75F-0AAB-E63B-76EE55EFB046}"/>
              </a:ext>
            </a:extLst>
          </p:cNvPr>
          <p:cNvSpPr txBox="1"/>
          <p:nvPr/>
        </p:nvSpPr>
        <p:spPr>
          <a:xfrm rot="16200000">
            <a:off x="1717182" y="950768"/>
            <a:ext cx="12015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CMV-Rs1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C955E7B-694D-7074-98C9-4B2193FD10D1}"/>
              </a:ext>
            </a:extLst>
          </p:cNvPr>
          <p:cNvSpPr txBox="1"/>
          <p:nvPr/>
        </p:nvSpPr>
        <p:spPr>
          <a:xfrm rot="16200000">
            <a:off x="2022016" y="950768"/>
            <a:ext cx="12015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CMV-R/R/6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56F56D-C13A-42EA-7BC1-A733C1532326}"/>
              </a:ext>
            </a:extLst>
          </p:cNvPr>
          <p:cNvSpPr txBox="1"/>
          <p:nvPr/>
        </p:nvSpPr>
        <p:spPr>
          <a:xfrm rot="16200000">
            <a:off x="2326851" y="950768"/>
            <a:ext cx="12015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CMV-R/6/R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C48B638-6DCF-551E-C6F2-AC9D7C37B31C}"/>
              </a:ext>
            </a:extLst>
          </p:cNvPr>
          <p:cNvSpPr txBox="1"/>
          <p:nvPr/>
        </p:nvSpPr>
        <p:spPr>
          <a:xfrm rot="16200000">
            <a:off x="2631686" y="950768"/>
            <a:ext cx="12015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CMV-R/6/6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6A490EB-5699-8DBB-35DE-E79FE099D860}"/>
              </a:ext>
            </a:extLst>
          </p:cNvPr>
          <p:cNvSpPr txBox="1"/>
          <p:nvPr/>
        </p:nvSpPr>
        <p:spPr>
          <a:xfrm rot="16200000">
            <a:off x="2732197" y="746446"/>
            <a:ext cx="161021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CMV-R/R/R6cp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A2B7A12-18D1-0AA5-E8BA-82476AEADAB7}"/>
              </a:ext>
            </a:extLst>
          </p:cNvPr>
          <p:cNvSpPr txBox="1"/>
          <p:nvPr/>
        </p:nvSpPr>
        <p:spPr>
          <a:xfrm rot="16200000">
            <a:off x="3037031" y="746445"/>
            <a:ext cx="161021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CMV-R/6/R6cp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9042859-0CDC-DE9B-467D-4E10EA47845B}"/>
              </a:ext>
            </a:extLst>
          </p:cNvPr>
          <p:cNvSpPr txBox="1"/>
          <p:nvPr/>
        </p:nvSpPr>
        <p:spPr>
          <a:xfrm>
            <a:off x="1116397" y="2062815"/>
            <a:ext cx="12015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500-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0D8DAC0-30BC-32CD-E77C-BF0761D6CB91}"/>
              </a:ext>
            </a:extLst>
          </p:cNvPr>
          <p:cNvSpPr txBox="1"/>
          <p:nvPr/>
        </p:nvSpPr>
        <p:spPr>
          <a:xfrm>
            <a:off x="1107513" y="1623238"/>
            <a:ext cx="12015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bp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B465C5-D060-C94A-7C02-EB8F0E56B6E5}"/>
              </a:ext>
            </a:extLst>
          </p:cNvPr>
          <p:cNvSpPr txBox="1"/>
          <p:nvPr/>
        </p:nvSpPr>
        <p:spPr>
          <a:xfrm rot="16200000">
            <a:off x="4208227" y="1310894"/>
            <a:ext cx="4871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2DBF4D-09A4-4D42-2D33-6DB75828F3CD}"/>
              </a:ext>
            </a:extLst>
          </p:cNvPr>
          <p:cNvSpPr txBox="1"/>
          <p:nvPr/>
        </p:nvSpPr>
        <p:spPr>
          <a:xfrm rot="16200000">
            <a:off x="4542524" y="1310894"/>
            <a:ext cx="4871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1DFDBEB-103B-D458-0F32-1BE1F7F6A567}"/>
              </a:ext>
            </a:extLst>
          </p:cNvPr>
          <p:cNvSpPr txBox="1"/>
          <p:nvPr/>
        </p:nvSpPr>
        <p:spPr>
          <a:xfrm>
            <a:off x="5040195" y="1942850"/>
            <a:ext cx="7033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&lt;-CMV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BA384C-A9DB-8996-AB49-022916656A27}"/>
              </a:ext>
            </a:extLst>
          </p:cNvPr>
          <p:cNvSpPr txBox="1"/>
          <p:nvPr/>
        </p:nvSpPr>
        <p:spPr>
          <a:xfrm>
            <a:off x="818093" y="173011"/>
            <a:ext cx="1201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(A)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24C73F-3E0C-B93C-950F-5E2E1D8652C8}"/>
              </a:ext>
            </a:extLst>
          </p:cNvPr>
          <p:cNvSpPr txBox="1"/>
          <p:nvPr/>
        </p:nvSpPr>
        <p:spPr>
          <a:xfrm>
            <a:off x="818093" y="2919746"/>
            <a:ext cx="12015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(B)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763D02-3D49-A7DA-44BA-C318156A8D72}"/>
              </a:ext>
            </a:extLst>
          </p:cNvPr>
          <p:cNvSpPr txBox="1"/>
          <p:nvPr/>
        </p:nvSpPr>
        <p:spPr>
          <a:xfrm>
            <a:off x="2233211" y="3821359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FE79F2-2FE3-23EA-60DC-E49EDE6AB294}"/>
              </a:ext>
            </a:extLst>
          </p:cNvPr>
          <p:cNvSpPr txBox="1"/>
          <p:nvPr/>
        </p:nvSpPr>
        <p:spPr>
          <a:xfrm>
            <a:off x="3422310" y="3821359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3379B5-5DE6-750A-D5AF-EE259483EC85}"/>
              </a:ext>
            </a:extLst>
          </p:cNvPr>
          <p:cNvSpPr txBox="1"/>
          <p:nvPr/>
        </p:nvSpPr>
        <p:spPr>
          <a:xfrm>
            <a:off x="2233211" y="5041355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421701-673E-7D24-719D-A86FB56240F6}"/>
              </a:ext>
            </a:extLst>
          </p:cNvPr>
          <p:cNvSpPr txBox="1"/>
          <p:nvPr/>
        </p:nvSpPr>
        <p:spPr>
          <a:xfrm>
            <a:off x="3422310" y="5041355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1A7E65-632B-BF16-3AB8-1ECE16B9465E}"/>
              </a:ext>
            </a:extLst>
          </p:cNvPr>
          <p:cNvSpPr txBox="1"/>
          <p:nvPr/>
        </p:nvSpPr>
        <p:spPr>
          <a:xfrm>
            <a:off x="4602982" y="5041355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A569DB-C53E-A3CC-57E6-EDC7D8B3F69C}"/>
              </a:ext>
            </a:extLst>
          </p:cNvPr>
          <p:cNvSpPr txBox="1"/>
          <p:nvPr/>
        </p:nvSpPr>
        <p:spPr>
          <a:xfrm>
            <a:off x="4602982" y="6247147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B6AF8-8D9B-17BA-5F71-DB284C49645E}"/>
              </a:ext>
            </a:extLst>
          </p:cNvPr>
          <p:cNvSpPr txBox="1"/>
          <p:nvPr/>
        </p:nvSpPr>
        <p:spPr>
          <a:xfrm>
            <a:off x="2233211" y="6247147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19309F-594E-5B73-E534-3BB9969309C9}"/>
              </a:ext>
            </a:extLst>
          </p:cNvPr>
          <p:cNvSpPr txBox="1"/>
          <p:nvPr/>
        </p:nvSpPr>
        <p:spPr>
          <a:xfrm>
            <a:off x="3422310" y="6247147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110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74</Words>
  <Application>Microsoft Office PowerPoint</Application>
  <PresentationFormat>와이드스크린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Author</dc:creator>
  <cp:lastModifiedBy>Author</cp:lastModifiedBy>
  <cp:revision>52</cp:revision>
  <dcterms:created xsi:type="dcterms:W3CDTF">2023-04-02T12:33:49Z</dcterms:created>
  <dcterms:modified xsi:type="dcterms:W3CDTF">2023-07-07T15:11:36Z</dcterms:modified>
</cp:coreProperties>
</file>