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424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68" autoAdjust="0"/>
  </p:normalViewPr>
  <p:slideViewPr>
    <p:cSldViewPr snapToGrid="0">
      <p:cViewPr varScale="1">
        <p:scale>
          <a:sx n="105" d="100"/>
          <a:sy n="105" d="100"/>
        </p:scale>
        <p:origin x="39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46257C5-AA22-4884-9728-B6FB090D36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3070824F-4CF6-45B0-71E2-831F9F570D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9DC856E0-4D95-DC6E-5A8E-A9BF243C8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CC5CF80-50D8-770D-37F5-D0741FEFE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0F4BA24-83E7-82B2-2158-972C162E4B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26261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E00F150-F5B0-6B7E-EEFF-F9D602A4D5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763BE476-C244-E81D-B374-A998EE49A5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C5F75A4-DFE8-2ADC-5CD2-BF45901D2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CFEF2B63-6239-3820-640D-34C046FA54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36BFB93-733B-A281-A1C0-C678BE3754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8842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22D70501-A311-DAF4-4AEC-FAE37983E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8FBAED0-5E04-0E98-FBA4-70AD3D6F99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83772239-DE25-9438-0FDE-CEA58E80A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25B3F86-F2F8-A0EB-7EB2-7C8FB63559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029BA35-2BAA-646C-3F76-AC89926E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361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183E7EA-CB2B-A079-591A-7AF831134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26A0857-96FA-31CE-078B-B953AC5EE5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5718AB19-5DC1-7054-25A8-397B8EAA80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792AF71-153D-762E-64EA-175CA9357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3F55E4CF-71AD-FAD5-AB8A-D765CBBED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637196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0FE228A-F626-7801-965F-9D4C43884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0C51C4F-3450-B59E-C962-E3DD32BC4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BF1988BB-C113-4732-E799-55DA6D4F6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D1B4FF7-5E59-38DC-66CF-95D1064BEE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8A04C0DC-B557-4CCD-6C95-A95C5437D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8307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AECC9C1-F1A9-DE61-9F39-E9E1D69217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5C7EDD1-64F8-1FCA-2DFA-8F129CCCD4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29C25C47-BF65-BFED-5AC2-141A50AAA0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B3F9218F-BE32-EBA9-5492-1035C64FA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3643C851-3CD3-8653-CFCA-15B95D5815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2254D18-25A3-9C14-DF1C-834550847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7433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708B8CE-7C16-DCAF-E467-214B1E4D9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FFCB1D1-D5B7-66F7-E3E3-2A07529CD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11CABAF8-CFAD-5C29-D186-AB787DE0701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B212F32-2F29-E595-BE97-73CA38D71F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8B6E56AC-8099-6A90-54E1-F8E3190E006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F733E4B5-C26F-31F2-44CE-6F45CE25F0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E5470AFA-E5CB-FF85-3982-679D84076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DFE4820B-5AF1-2AF1-6C95-B17752717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587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4199732-1F83-608B-2EA2-9F9A1C4F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2E33E3F3-79B6-67CD-612A-E7F4EF3DE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0DAF71F-4BFB-736B-273E-A5560C9AD0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DBF86F8D-F357-C355-139A-2709AF8D0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7849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DDB169AC-AAB3-1247-070F-CCE8F71FCC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2BF296B2-76F0-FCF9-D6C6-AFC3F0FEB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68EFBC2-ADF5-741A-EA41-1C8F188643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2539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A7825EE-4F52-143C-801A-0FA3993A0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40AC253-12E4-BACE-5F83-34CCD5A904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41A745AE-CB0D-CD48-0A89-2B9BFD9C5F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E24857A1-ED91-B8E0-7E59-A285C6DA5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B9B6DE1C-8F80-4941-0E2F-9C58C894D8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5FC28563-8D96-3E40-3802-CDD67A4215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12822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65986F6-C701-C4B6-606F-1D333B6074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E37F07D-11C4-5981-B711-1F828AADB8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5A3CCF90-C8F5-87A3-4414-1842F1610B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02285EA6-207E-462F-FC93-775F7393CE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57E27057-9D8B-4C33-E2BA-D5045566A2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252A28B7-E86D-2241-6FC3-79FF9E613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7510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0D6CDD2B-CCD2-4184-55AA-19469C0F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A531F97E-12F9-BA68-7285-CCDFE9523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E2FF0102-3E36-5E24-D8DB-219561F7D5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A4C801-3EAC-43FD-A9B2-77EBD87D1DC8}" type="datetimeFigureOut">
              <a:rPr lang="ko-KR" altLang="en-US" smtClean="0"/>
              <a:t>2023-07-08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0734AD6-3951-A470-A9C4-1D1AAE98B1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198DC76F-3387-5413-175B-0BADB197E7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EA739F-ADAA-4F72-9D7C-C451B7F8AE1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2997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>
            <a:extLst>
              <a:ext uri="{FF2B5EF4-FFF2-40B4-BE49-F238E27FC236}">
                <a16:creationId xmlns:a16="http://schemas.microsoft.com/office/drawing/2014/main" id="{59E76B25-31C3-08AA-D0B3-9E5FEE0173D1}"/>
              </a:ext>
            </a:extLst>
          </p:cNvPr>
          <p:cNvGrpSpPr/>
          <p:nvPr/>
        </p:nvGrpSpPr>
        <p:grpSpPr>
          <a:xfrm>
            <a:off x="2435940" y="318993"/>
            <a:ext cx="3660060" cy="5872563"/>
            <a:chOff x="2435940" y="318993"/>
            <a:chExt cx="2871722" cy="4607675"/>
          </a:xfrm>
        </p:grpSpPr>
        <p:pic>
          <p:nvPicPr>
            <p:cNvPr id="2" name="그림 1">
              <a:extLst>
                <a:ext uri="{FF2B5EF4-FFF2-40B4-BE49-F238E27FC236}">
                  <a16:creationId xmlns:a16="http://schemas.microsoft.com/office/drawing/2014/main" id="{B9F1CB6A-29AE-12A4-6D88-F6842A7E78B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3166688" y="823068"/>
              <a:ext cx="1281600" cy="747278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330CA4FD-C3E0-043B-D223-78F64FBABA1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2279222" y="823251"/>
              <a:ext cx="1281600" cy="74691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35CAB132-2B87-F6DC-6F38-94693300FF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3167614" y="2322992"/>
              <a:ext cx="1279749" cy="818413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F28C0C08-4F26-5CB6-D000-6F2F9FDC98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2280148" y="2326467"/>
              <a:ext cx="1279748" cy="81146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63B8159E-04EC-2CCF-B729-9A7CB5C0B1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4048729" y="2353409"/>
              <a:ext cx="1282520" cy="760349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6" name="그림 15">
              <a:extLst>
                <a:ext uri="{FF2B5EF4-FFF2-40B4-BE49-F238E27FC236}">
                  <a16:creationId xmlns:a16="http://schemas.microsoft.com/office/drawing/2014/main" id="{13B00437-DFE4-76AE-D241-94D5B231F8F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3167613" y="3857323"/>
              <a:ext cx="1279751" cy="836787"/>
            </a:xfrm>
            <a:prstGeom prst="rect">
              <a:avLst/>
            </a:prstGeom>
          </p:spPr>
        </p:pic>
        <p:pic>
          <p:nvPicPr>
            <p:cNvPr id="17" name="그림 16">
              <a:extLst>
                <a:ext uri="{FF2B5EF4-FFF2-40B4-BE49-F238E27FC236}">
                  <a16:creationId xmlns:a16="http://schemas.microsoft.com/office/drawing/2014/main" id="{DA2041B3-4E8C-8622-4630-B362F5B1B32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4049188" y="3882304"/>
              <a:ext cx="1281602" cy="788678"/>
            </a:xfrm>
            <a:prstGeom prst="rect">
              <a:avLst/>
            </a:prstGeom>
          </p:spPr>
        </p:pic>
        <p:pic>
          <p:nvPicPr>
            <p:cNvPr id="20" name="그림 19" descr="식물, 허브, 실내용 화초, 화분이(가) 표시된 사진&#10;&#10;자동 생성된 설명">
              <a:extLst>
                <a:ext uri="{FF2B5EF4-FFF2-40B4-BE49-F238E27FC236}">
                  <a16:creationId xmlns:a16="http://schemas.microsoft.com/office/drawing/2014/main" id="{B90C3107-7956-55B7-C05A-E91FD582BB3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5400000">
              <a:off x="2276651" y="3873481"/>
              <a:ext cx="1286743" cy="811463"/>
            </a:xfrm>
            <a:prstGeom prst="rect">
              <a:avLst/>
            </a:prstGeom>
          </p:spPr>
        </p:pic>
        <p:pic>
          <p:nvPicPr>
            <p:cNvPr id="23" name="그림 22" descr="지상, 식물, 허브, 잎이(가) 표시된 사진&#10;&#10;자동 생성된 설명">
              <a:extLst>
                <a:ext uri="{FF2B5EF4-FFF2-40B4-BE49-F238E27FC236}">
                  <a16:creationId xmlns:a16="http://schemas.microsoft.com/office/drawing/2014/main" id="{0CDE7F85-A3EA-CD11-2D7C-483B39E4D1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6200000">
              <a:off x="4050115" y="822143"/>
              <a:ext cx="1279749" cy="747277"/>
            </a:xfrm>
            <a:prstGeom prst="rect">
              <a:avLst/>
            </a:prstGeom>
          </p:spPr>
        </p:pic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524D677-A539-5C0E-8B35-C153FD90C49A}"/>
                </a:ext>
              </a:extLst>
            </p:cNvPr>
            <p:cNvSpPr txBox="1"/>
            <p:nvPr/>
          </p:nvSpPr>
          <p:spPr>
            <a:xfrm>
              <a:off x="3494918" y="1843946"/>
              <a:ext cx="6251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R/6/R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1AAEFE-75C4-46AA-EE2E-50D601368921}"/>
                </a:ext>
              </a:extLst>
            </p:cNvPr>
            <p:cNvSpPr txBox="1"/>
            <p:nvPr/>
          </p:nvSpPr>
          <p:spPr>
            <a:xfrm>
              <a:off x="4377418" y="1843946"/>
              <a:ext cx="6251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R/6/6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3789833-047E-7B4A-97D6-5601100323B0}"/>
                </a:ext>
              </a:extLst>
            </p:cNvPr>
            <p:cNvSpPr txBox="1"/>
            <p:nvPr/>
          </p:nvSpPr>
          <p:spPr>
            <a:xfrm>
              <a:off x="2546565" y="1843946"/>
              <a:ext cx="7469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R/R/6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C8A1D6D-3ABC-1EF8-787C-A388644F9EF2}"/>
                </a:ext>
              </a:extLst>
            </p:cNvPr>
            <p:cNvSpPr txBox="1"/>
            <p:nvPr/>
          </p:nvSpPr>
          <p:spPr>
            <a:xfrm>
              <a:off x="2435940" y="318993"/>
              <a:ext cx="9681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CMV-Co6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767AF86-1336-FD83-5DF8-BB91BC9AD7AF}"/>
                </a:ext>
              </a:extLst>
            </p:cNvPr>
            <p:cNvSpPr txBox="1"/>
            <p:nvPr/>
          </p:nvSpPr>
          <p:spPr>
            <a:xfrm>
              <a:off x="3355431" y="318993"/>
              <a:ext cx="90411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CMV-Rs1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180CE16-4AC4-E8F2-9277-A7D41FE04028}"/>
                </a:ext>
              </a:extLst>
            </p:cNvPr>
            <p:cNvSpPr txBox="1"/>
            <p:nvPr/>
          </p:nvSpPr>
          <p:spPr>
            <a:xfrm>
              <a:off x="4297478" y="318993"/>
              <a:ext cx="78502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Healthy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2DFD2CA-3B30-4857-0941-8F14B9C21382}"/>
                </a:ext>
              </a:extLst>
            </p:cNvPr>
            <p:cNvSpPr txBox="1"/>
            <p:nvPr/>
          </p:nvSpPr>
          <p:spPr>
            <a:xfrm>
              <a:off x="3352702" y="3372915"/>
              <a:ext cx="90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R/6/R6cp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AF09964-C83D-0447-E771-6B340401955E}"/>
                </a:ext>
              </a:extLst>
            </p:cNvPr>
            <p:cNvSpPr txBox="1"/>
            <p:nvPr/>
          </p:nvSpPr>
          <p:spPr>
            <a:xfrm>
              <a:off x="4072316" y="3372915"/>
              <a:ext cx="123534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R/6Rns/R6cp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DE49190-6690-2332-1266-3C6CE0474F33}"/>
                </a:ext>
              </a:extLst>
            </p:cNvPr>
            <p:cNvSpPr txBox="1"/>
            <p:nvPr/>
          </p:nvSpPr>
          <p:spPr>
            <a:xfrm>
              <a:off x="2465236" y="3372915"/>
              <a:ext cx="90957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R/R/R6cp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2008F908-F0D2-BB0D-4D74-BFC8E2664C2D}"/>
                </a:ext>
              </a:extLst>
            </p:cNvPr>
            <p:cNvSpPr txBox="1"/>
            <p:nvPr/>
          </p:nvSpPr>
          <p:spPr>
            <a:xfrm>
              <a:off x="2854251" y="1572887"/>
              <a:ext cx="53904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ln>
                    <a:solidFill>
                      <a:schemeClr val="tx1"/>
                    </a:solidFill>
                  </a:ln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-/M</a:t>
              </a:r>
              <a:endParaRPr lang="ko-KR" altLang="en-US" sz="12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522BA7D3-33BD-753A-8B23-EF3C166D3461}"/>
                </a:ext>
              </a:extLst>
            </p:cNvPr>
            <p:cNvSpPr txBox="1"/>
            <p:nvPr/>
          </p:nvSpPr>
          <p:spPr>
            <a:xfrm>
              <a:off x="3875692" y="1572887"/>
              <a:ext cx="4017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ln>
                    <a:solidFill>
                      <a:schemeClr val="tx1"/>
                    </a:solidFill>
                  </a:ln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-/-</a:t>
              </a:r>
              <a:endParaRPr lang="ko-KR" altLang="en-US" sz="12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058D31F-0689-9636-2E29-EBEEAF72B726}"/>
                </a:ext>
              </a:extLst>
            </p:cNvPr>
            <p:cNvSpPr txBox="1"/>
            <p:nvPr/>
          </p:nvSpPr>
          <p:spPr>
            <a:xfrm>
              <a:off x="4737489" y="1572887"/>
              <a:ext cx="4017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ln>
                    <a:solidFill>
                      <a:schemeClr val="tx1"/>
                    </a:solidFill>
                  </a:ln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-/-</a:t>
              </a:r>
              <a:endParaRPr lang="ko-KR" altLang="en-US" sz="12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C5BF146-3047-B092-B03B-AE3C1B5C8DE9}"/>
                </a:ext>
              </a:extLst>
            </p:cNvPr>
            <p:cNvSpPr txBox="1"/>
            <p:nvPr/>
          </p:nvSpPr>
          <p:spPr>
            <a:xfrm>
              <a:off x="2987673" y="3110763"/>
              <a:ext cx="38776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ln>
                    <a:solidFill>
                      <a:schemeClr val="tx1"/>
                    </a:solidFill>
                  </a:ln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-/-</a:t>
              </a:r>
              <a:endParaRPr lang="ko-KR" altLang="en-US" sz="12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02184C3-9CD5-B122-E1BF-8F527AF227D1}"/>
                </a:ext>
              </a:extLst>
            </p:cNvPr>
            <p:cNvSpPr txBox="1"/>
            <p:nvPr/>
          </p:nvSpPr>
          <p:spPr>
            <a:xfrm>
              <a:off x="3916887" y="3110763"/>
              <a:ext cx="4017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ln>
                    <a:solidFill>
                      <a:schemeClr val="tx1"/>
                    </a:solidFill>
                  </a:ln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-/-</a:t>
              </a:r>
              <a:endParaRPr lang="ko-KR" altLang="en-US" sz="12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E535487-4587-DBCC-2723-7C21EDEB0CEE}"/>
                </a:ext>
              </a:extLst>
            </p:cNvPr>
            <p:cNvSpPr txBox="1"/>
            <p:nvPr/>
          </p:nvSpPr>
          <p:spPr>
            <a:xfrm>
              <a:off x="4759634" y="3110763"/>
              <a:ext cx="4017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ln>
                    <a:solidFill>
                      <a:schemeClr val="tx1"/>
                    </a:solidFill>
                  </a:ln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-/-</a:t>
              </a:r>
              <a:endParaRPr lang="ko-KR" altLang="en-US" sz="12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EA6A78CE-07EE-E290-E894-06C2490BD502}"/>
                </a:ext>
              </a:extLst>
            </p:cNvPr>
            <p:cNvSpPr txBox="1"/>
            <p:nvPr/>
          </p:nvSpPr>
          <p:spPr>
            <a:xfrm>
              <a:off x="2997192" y="4649669"/>
              <a:ext cx="387763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ln>
                    <a:solidFill>
                      <a:schemeClr val="tx1"/>
                    </a:solidFill>
                  </a:ln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-/-</a:t>
              </a:r>
              <a:endParaRPr lang="ko-KR" altLang="en-US" sz="12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2F6273D1-386C-D7D6-BAD9-783FFD0FDA69}"/>
                </a:ext>
              </a:extLst>
            </p:cNvPr>
            <p:cNvSpPr txBox="1"/>
            <p:nvPr/>
          </p:nvSpPr>
          <p:spPr>
            <a:xfrm>
              <a:off x="3935935" y="4649669"/>
              <a:ext cx="4017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ln>
                    <a:solidFill>
                      <a:schemeClr val="tx1"/>
                    </a:solidFill>
                  </a:ln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-/-</a:t>
              </a:r>
              <a:endParaRPr lang="ko-KR" altLang="en-US" sz="12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2EDD8645-93D4-B15D-0BC9-DC44809B713C}"/>
                </a:ext>
              </a:extLst>
            </p:cNvPr>
            <p:cNvSpPr txBox="1"/>
            <p:nvPr/>
          </p:nvSpPr>
          <p:spPr>
            <a:xfrm>
              <a:off x="4797732" y="4649669"/>
              <a:ext cx="401724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1200" b="1" dirty="0">
                  <a:ln>
                    <a:solidFill>
                      <a:schemeClr val="tx1"/>
                    </a:solidFill>
                  </a:ln>
                  <a:effectLst/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-/-</a:t>
              </a:r>
              <a:endParaRPr lang="ko-KR" altLang="en-US" sz="1200" b="1" dirty="0">
                <a:ln>
                  <a:solidFill>
                    <a:schemeClr val="tx1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846315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411</TotalTime>
  <Words>41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맑은 고딕</vt:lpstr>
      <vt:lpstr>Arial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Author</dc:creator>
  <cp:lastModifiedBy>Author</cp:lastModifiedBy>
  <cp:revision>53</cp:revision>
  <dcterms:created xsi:type="dcterms:W3CDTF">2023-04-02T12:33:49Z</dcterms:created>
  <dcterms:modified xsi:type="dcterms:W3CDTF">2023-07-07T15:11:51Z</dcterms:modified>
</cp:coreProperties>
</file>