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8" autoAdjust="0"/>
  </p:normalViewPr>
  <p:slideViewPr>
    <p:cSldViewPr snapToGrid="0">
      <p:cViewPr varScale="1">
        <p:scale>
          <a:sx n="105" d="100"/>
          <a:sy n="10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6257C5-AA22-4884-9728-B6FB090D3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70824F-4CF6-45B0-71E2-831F9F570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856E0-4D95-DC6E-5A8E-A9BF243C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5CF80-50D8-770D-37F5-D0741FEF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F4BA24-83E7-82B2-2158-972C162E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26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00F150-F5B0-6B7E-EEFF-F9D602A4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3BE476-C244-E81D-B374-A998EE49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F75A4-DFE8-2ADC-5CD2-BF45901D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EF2B63-6239-3820-640D-34C046F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6BFB93-733B-A281-A1C0-C678BE37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2D70501-A311-DAF4-4AEC-FAE37983E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FBAED0-5E04-0E98-FBA4-70AD3D6F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772239-DE25-9438-0FDE-CEA58E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B3F86-F2F8-A0EB-7EB2-7C8FB63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29BA35-2BAA-646C-3F76-AC89926E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6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3E7EA-CB2B-A079-591A-7AF83113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6A0857-96FA-31CE-078B-B953AC5E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18AB19-5DC1-7054-25A8-397B8EA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92AF71-153D-762E-64EA-175CA93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55E4CF-71AD-FAD5-AB8A-D765CBBE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E228A-F626-7801-965F-9D4C4388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C51C4F-3450-B59E-C962-E3DD32BC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1988BB-C113-4732-E799-55DA6D4F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B4FF7-5E59-38DC-66CF-95D1064B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4C0DC-B557-4CCD-6C95-A95C543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CC9C1-F1A9-DE61-9F39-E9E1D69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7EDD1-64F8-1FCA-2DFA-8F129CCCD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C25C47-BF65-BFED-5AC2-141A50AA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9218F-BE32-EBA9-5492-1035C64F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43C851-3CD3-8653-CFCA-15B95D58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254D18-25A3-9C14-DF1C-83455084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B8CE-7C16-DCAF-E467-214B1E4D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FCB1D1-D5B7-66F7-E3E3-2A07529CD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1CABAF8-CFAD-5C29-D186-AB787DE07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212F32-2F29-E595-BE97-73CA38D7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6E56AC-8099-6A90-54E1-F8E3190E0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33E4B5-C26F-31F2-44CE-6F45CE25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470AFA-E5CB-FF85-3982-679D8407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E4820B-5AF1-2AF1-6C95-B177527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199732-1F83-608B-2EA2-9F9A1C4F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33E3F3-79B6-67CD-612A-E7F4EF3D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DAF71F-4BFB-736B-273E-A5560C9A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F86F8D-F357-C355-139A-2709AF8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B169AC-AAB3-1247-070F-CCE8F71F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BF296B2-76F0-FCF9-D6C6-AFC3F0FE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8EFBC2-ADF5-741A-EA41-1C8F1886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5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7825EE-4F52-143C-801A-0FA3993A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0AC253-12E4-BACE-5F83-34CCD5A90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A745AE-CB0D-CD48-0A89-2B9BFD9C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4857A1-ED91-B8E0-7E59-A285C6D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B6DE1C-8F80-4941-0E2F-9C58C894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FC28563-8D96-3E40-3802-CDD67A4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82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986F6-C701-C4B6-606F-1D333B607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37F07D-11C4-5981-B711-1F828AADB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CCF90-C8F5-87A3-4414-1842F1610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285EA6-207E-462F-FC93-775F7393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E27057-9D8B-4C33-E2BA-D504556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2A28B7-E86D-2241-6FC3-79FF9E61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51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D6CDD2B-CCD2-4184-55AA-19469C0F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31F97E-12F9-BA68-7285-CCDFE952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FF0102-3E36-5E24-D8DB-219561F7D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734AD6-3951-A470-A9C4-1D1AAE98B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DC76F-3387-5413-175B-0BADB197E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0A458164-58EE-943A-4924-6D8BD65B9DCD}"/>
              </a:ext>
            </a:extLst>
          </p:cNvPr>
          <p:cNvGrpSpPr/>
          <p:nvPr/>
        </p:nvGrpSpPr>
        <p:grpSpPr>
          <a:xfrm>
            <a:off x="1389375" y="983311"/>
            <a:ext cx="4440368" cy="4218814"/>
            <a:chOff x="429411" y="396952"/>
            <a:chExt cx="4440368" cy="4218814"/>
          </a:xfrm>
        </p:grpSpPr>
        <p:pic>
          <p:nvPicPr>
            <p:cNvPr id="5" name="그림 4" descr="스크린샷, 흑백, 블랙, 모노크롬이(가) 표시된 사진&#10;&#10;자동 생성된 설명">
              <a:extLst>
                <a:ext uri="{FF2B5EF4-FFF2-40B4-BE49-F238E27FC236}">
                  <a16:creationId xmlns:a16="http://schemas.microsoft.com/office/drawing/2014/main" id="{688AE4FF-9022-2514-7703-0F86AA87FF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18559" y="1696724"/>
              <a:ext cx="2332234" cy="132536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DA2F64-910D-8063-F3ED-6483738EC594}"/>
                </a:ext>
              </a:extLst>
            </p:cNvPr>
            <p:cNvSpPr txBox="1"/>
            <p:nvPr/>
          </p:nvSpPr>
          <p:spPr>
            <a:xfrm rot="16200000">
              <a:off x="3133512" y="1278656"/>
              <a:ext cx="57329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0C0C-46C1-8A18-C1A6-1C5CB181F935}"/>
                </a:ext>
              </a:extLst>
            </p:cNvPr>
            <p:cNvSpPr txBox="1"/>
            <p:nvPr/>
          </p:nvSpPr>
          <p:spPr>
            <a:xfrm>
              <a:off x="1248398" y="2086787"/>
              <a:ext cx="15411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500-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DF4A4D5-7809-BA19-DDB2-84C11CB169E6}"/>
                </a:ext>
              </a:extLst>
            </p:cNvPr>
            <p:cNvSpPr txBox="1"/>
            <p:nvPr/>
          </p:nvSpPr>
          <p:spPr>
            <a:xfrm>
              <a:off x="1248397" y="1603275"/>
              <a:ext cx="15411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bp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371751-EA65-15E8-7675-02761A4C49A6}"/>
                </a:ext>
              </a:extLst>
            </p:cNvPr>
            <p:cNvSpPr txBox="1"/>
            <p:nvPr/>
          </p:nvSpPr>
          <p:spPr>
            <a:xfrm>
              <a:off x="3967607" y="2011709"/>
              <a:ext cx="90217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&lt;-CMV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4F67DA9-C7B0-69D6-5895-79298D33B6EB}"/>
                </a:ext>
              </a:extLst>
            </p:cNvPr>
            <p:cNvSpPr txBox="1"/>
            <p:nvPr/>
          </p:nvSpPr>
          <p:spPr>
            <a:xfrm rot="16200000">
              <a:off x="3511684" y="1280267"/>
              <a:ext cx="57329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B99344-0783-7217-28B5-4AC319EEA2AB}"/>
                </a:ext>
              </a:extLst>
            </p:cNvPr>
            <p:cNvSpPr txBox="1"/>
            <p:nvPr/>
          </p:nvSpPr>
          <p:spPr>
            <a:xfrm rot="16200000">
              <a:off x="2034562" y="890359"/>
              <a:ext cx="132536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6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CMV-R/4/R</a:t>
              </a:r>
              <a:endParaRPr lang="ko-KR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3F3C0204-0938-2268-09B4-99617B90D13C}"/>
                </a:ext>
              </a:extLst>
            </p:cNvPr>
            <p:cNvCxnSpPr/>
            <p:nvPr/>
          </p:nvCxnSpPr>
          <p:spPr>
            <a:xfrm>
              <a:off x="2130552" y="1676600"/>
              <a:ext cx="11203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그림 21" descr="식물, 허브, 지상, 꿀풀목이(가) 표시된 사진&#10;&#10;자동 생성된 설명">
              <a:extLst>
                <a:ext uri="{FF2B5EF4-FFF2-40B4-BE49-F238E27FC236}">
                  <a16:creationId xmlns:a16="http://schemas.microsoft.com/office/drawing/2014/main" id="{DCD018C9-0C8D-96C5-F638-29E1EC5383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1045446" y="3372582"/>
              <a:ext cx="1243184" cy="1243184"/>
            </a:xfrm>
            <a:prstGeom prst="rect">
              <a:avLst/>
            </a:prstGeom>
          </p:spPr>
        </p:pic>
        <p:pic>
          <p:nvPicPr>
            <p:cNvPr id="24" name="그림 23" descr="식물, 지상, 허브, 채소이(가) 표시된 사진&#10;&#10;자동 생성된 설명">
              <a:extLst>
                <a:ext uri="{FF2B5EF4-FFF2-40B4-BE49-F238E27FC236}">
                  <a16:creationId xmlns:a16="http://schemas.microsoft.com/office/drawing/2014/main" id="{6D84A96F-5A7A-8ECB-2B98-1D0ED02FE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2288630" y="3372582"/>
              <a:ext cx="1243184" cy="1243184"/>
            </a:xfrm>
            <a:prstGeom prst="rect">
              <a:avLst/>
            </a:prstGeom>
          </p:spPr>
        </p:pic>
        <p:pic>
          <p:nvPicPr>
            <p:cNvPr id="26" name="그림 25" descr="지상, 식물, 허브, 야외이(가) 표시된 사진&#10;&#10;자동 생성된 설명">
              <a:extLst>
                <a:ext uri="{FF2B5EF4-FFF2-40B4-BE49-F238E27FC236}">
                  <a16:creationId xmlns:a16="http://schemas.microsoft.com/office/drawing/2014/main" id="{F4BB99FA-4216-9E52-F45A-1692A072D9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31814" y="3372581"/>
              <a:ext cx="1243184" cy="1243184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58F3C7-9332-0903-695B-E67C6B5DC350}"/>
                </a:ext>
              </a:extLst>
            </p:cNvPr>
            <p:cNvSpPr txBox="1"/>
            <p:nvPr/>
          </p:nvSpPr>
          <p:spPr>
            <a:xfrm>
              <a:off x="429411" y="396952"/>
              <a:ext cx="154112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(A)</a:t>
              </a:r>
              <a:endParaRPr lang="ko-KR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12C50B8-7867-9554-3BDB-10AA5A02616B}"/>
                </a:ext>
              </a:extLst>
            </p:cNvPr>
            <p:cNvSpPr txBox="1"/>
            <p:nvPr/>
          </p:nvSpPr>
          <p:spPr>
            <a:xfrm>
              <a:off x="429411" y="3329348"/>
              <a:ext cx="154112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(B)</a:t>
              </a:r>
              <a:endParaRPr lang="ko-KR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42D7DAA-9460-B53C-FC38-7B50F410C030}"/>
              </a:ext>
            </a:extLst>
          </p:cNvPr>
          <p:cNvSpPr txBox="1"/>
          <p:nvPr/>
        </p:nvSpPr>
        <p:spPr>
          <a:xfrm>
            <a:off x="4241440" y="4336563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8E377E-0852-5127-149D-CE805A77E376}"/>
              </a:ext>
            </a:extLst>
          </p:cNvPr>
          <p:cNvSpPr txBox="1"/>
          <p:nvPr/>
        </p:nvSpPr>
        <p:spPr>
          <a:xfrm>
            <a:off x="1820869" y="4336563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DD753B-7DB6-A433-DFB6-85B43666CA24}"/>
              </a:ext>
            </a:extLst>
          </p:cNvPr>
          <p:cNvSpPr txBox="1"/>
          <p:nvPr/>
        </p:nvSpPr>
        <p:spPr>
          <a:xfrm>
            <a:off x="3048068" y="4336563"/>
            <a:ext cx="5391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M</a:t>
            </a:r>
            <a:endParaRPr lang="ko-KR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60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20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53</cp:revision>
  <dcterms:created xsi:type="dcterms:W3CDTF">2023-04-02T12:33:49Z</dcterms:created>
  <dcterms:modified xsi:type="dcterms:W3CDTF">2023-07-07T15:11:41Z</dcterms:modified>
</cp:coreProperties>
</file>