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8" autoAdjust="0"/>
  </p:normalViewPr>
  <p:slideViewPr>
    <p:cSldViewPr snapToGrid="0">
      <p:cViewPr varScale="1">
        <p:scale>
          <a:sx n="105" d="100"/>
          <a:sy n="10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6257C5-AA22-4884-9728-B6FB090D3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70824F-4CF6-45B0-71E2-831F9F570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C856E0-4D95-DC6E-5A8E-A9BF243C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C5CF80-50D8-770D-37F5-D0741FEF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F4BA24-83E7-82B2-2158-972C162E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26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00F150-F5B0-6B7E-EEFF-F9D602A4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63BE476-C244-E81D-B374-A998EE49A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F75A4-DFE8-2ADC-5CD2-BF45901D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EF2B63-6239-3820-640D-34C046FA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6BFB93-733B-A281-A1C0-C678BE37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84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2D70501-A311-DAF4-4AEC-FAE37983E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FBAED0-5E04-0E98-FBA4-70AD3D6F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772239-DE25-9438-0FDE-CEA58E80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5B3F86-F2F8-A0EB-7EB2-7C8FB635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29BA35-2BAA-646C-3F76-AC89926E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6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3E7EA-CB2B-A079-591A-7AF83113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6A0857-96FA-31CE-078B-B953AC5EE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18AB19-5DC1-7054-25A8-397B8EAA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792AF71-153D-762E-64EA-175CA935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55E4CF-71AD-FAD5-AB8A-D765CBBE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7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FE228A-F626-7801-965F-9D4C4388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C51C4F-3450-B59E-C962-E3DD32BC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1988BB-C113-4732-E799-55DA6D4F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1B4FF7-5E59-38DC-66CF-95D1064B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04C0DC-B557-4CCD-6C95-A95C5437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8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ECC9C1-F1A9-DE61-9F39-E9E1D69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C7EDD1-64F8-1FCA-2DFA-8F129CCCD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9C25C47-BF65-BFED-5AC2-141A50AAA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F9218F-BE32-EBA9-5492-1035C64F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43C851-3CD3-8653-CFCA-15B95D58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254D18-25A3-9C14-DF1C-83455084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43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8B8CE-7C16-DCAF-E467-214B1E4D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FCB1D1-D5B7-66F7-E3E3-2A07529CD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1CABAF8-CFAD-5C29-D186-AB787DE07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B212F32-2F29-E595-BE97-73CA38D71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6E56AC-8099-6A90-54E1-F8E3190E0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33E4B5-C26F-31F2-44CE-6F45CE25F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5470AFA-E5CB-FF85-3982-679D84076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E4820B-5AF1-2AF1-6C95-B1775271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199732-1F83-608B-2EA2-9F9A1C4F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E33E3F3-79B6-67CD-612A-E7F4EF3D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DAF71F-4BFB-736B-273E-A5560C9A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BF86F8D-F357-C355-139A-2709AF8D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4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B169AC-AAB3-1247-070F-CCE8F71FC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BF296B2-76F0-FCF9-D6C6-AFC3F0FE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8EFBC2-ADF5-741A-EA41-1C8F1886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53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7825EE-4F52-143C-801A-0FA3993A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0AC253-12E4-BACE-5F83-34CCD5A90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A745AE-CB0D-CD48-0A89-2B9BFD9C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4857A1-ED91-B8E0-7E59-A285C6DA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B6DE1C-8F80-4941-0E2F-9C58C894D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FC28563-8D96-3E40-3802-CDD67A4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82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5986F6-C701-C4B6-606F-1D333B607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37F07D-11C4-5981-B711-1F828AADB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3CCF90-C8F5-87A3-4414-1842F1610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285EA6-207E-462F-FC93-775F7393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E27057-9D8B-4C33-E2BA-D5045566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2A28B7-E86D-2241-6FC3-79FF9E61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51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D6CDD2B-CCD2-4184-55AA-19469C0F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31F97E-12F9-BA68-7285-CCDFE9523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FF0102-3E36-5E24-D8DB-219561F7D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734AD6-3951-A470-A9C4-1D1AAE98B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DC76F-3387-5413-175B-0BADB197E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F2DB4072-0E1F-53DE-318D-C11D607FF6C4}"/>
              </a:ext>
            </a:extLst>
          </p:cNvPr>
          <p:cNvGrpSpPr/>
          <p:nvPr/>
        </p:nvGrpSpPr>
        <p:grpSpPr>
          <a:xfrm>
            <a:off x="2281237" y="541946"/>
            <a:ext cx="7984309" cy="4499519"/>
            <a:chOff x="2281237" y="541946"/>
            <a:chExt cx="7984309" cy="4499519"/>
          </a:xfrm>
        </p:grpSpPr>
        <p:sp>
          <p:nvSpPr>
            <p:cNvPr id="2" name="사다리꼴 1">
              <a:extLst>
                <a:ext uri="{FF2B5EF4-FFF2-40B4-BE49-F238E27FC236}">
                  <a16:creationId xmlns:a16="http://schemas.microsoft.com/office/drawing/2014/main" id="{613900E5-3460-E0C6-4100-3A7B6EB51853}"/>
                </a:ext>
              </a:extLst>
            </p:cNvPr>
            <p:cNvSpPr/>
            <p:nvPr/>
          </p:nvSpPr>
          <p:spPr>
            <a:xfrm>
              <a:off x="5106163" y="2639689"/>
              <a:ext cx="3778446" cy="1143355"/>
            </a:xfrm>
            <a:prstGeom prst="trapezoid">
              <a:avLst>
                <a:gd name="adj" fmla="val 115709"/>
              </a:avLst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33000">
                  <a:schemeClr val="accent6">
                    <a:lumMod val="20000"/>
                    <a:lumOff val="80000"/>
                  </a:schemeClr>
                </a:gs>
                <a:gs pos="71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5C6730-DB9B-60F0-5DB2-408F4DB1092B}"/>
                </a:ext>
              </a:extLst>
            </p:cNvPr>
            <p:cNvSpPr txBox="1"/>
            <p:nvPr/>
          </p:nvSpPr>
          <p:spPr>
            <a:xfrm>
              <a:off x="2281237" y="604976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FCCA09-00B3-3874-65DB-38ECCD91EE41}"/>
                </a:ext>
              </a:extLst>
            </p:cNvPr>
            <p:cNvSpPr txBox="1"/>
            <p:nvPr/>
          </p:nvSpPr>
          <p:spPr>
            <a:xfrm>
              <a:off x="2408174" y="3803522"/>
              <a:ext cx="4235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AC56C196-4751-CB18-394A-4943A0138F4C}"/>
                </a:ext>
              </a:extLst>
            </p:cNvPr>
            <p:cNvGrpSpPr/>
            <p:nvPr/>
          </p:nvGrpSpPr>
          <p:grpSpPr>
            <a:xfrm>
              <a:off x="4440267" y="541946"/>
              <a:ext cx="4054863" cy="964995"/>
              <a:chOff x="1700951" y="3554381"/>
              <a:chExt cx="4054863" cy="964995"/>
            </a:xfrm>
          </p:grpSpPr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5CBB2E55-B859-D136-408B-ACF64D2109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00951" y="4406372"/>
                <a:ext cx="3413565" cy="0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40DE40E-B712-DF5A-AB8B-C7CB802B6C04}"/>
                  </a:ext>
                </a:extLst>
              </p:cNvPr>
              <p:cNvSpPr txBox="1"/>
              <p:nvPr/>
            </p:nvSpPr>
            <p:spPr>
              <a:xfrm>
                <a:off x="1874680" y="4257766"/>
                <a:ext cx="1417160" cy="26161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5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MP</a:t>
                </a:r>
                <a:endParaRPr lang="ko-KR" altLang="en-US" sz="105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0807334-F188-464C-B57A-4A5C73FF8856}"/>
                  </a:ext>
                </a:extLst>
              </p:cNvPr>
              <p:cNvSpPr txBox="1"/>
              <p:nvPr/>
            </p:nvSpPr>
            <p:spPr>
              <a:xfrm>
                <a:off x="3694162" y="4254706"/>
                <a:ext cx="1123817" cy="26161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5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CP</a:t>
                </a:r>
                <a:endParaRPr lang="ko-KR" altLang="en-US" sz="105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4BB57B9-6E98-0DAB-C28F-6F1EE1A9459A}"/>
                  </a:ext>
                </a:extLst>
              </p:cNvPr>
              <p:cNvSpPr txBox="1"/>
              <p:nvPr/>
            </p:nvSpPr>
            <p:spPr>
              <a:xfrm>
                <a:off x="5120429" y="4255295"/>
                <a:ext cx="63538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RNA3</a:t>
                </a:r>
                <a:endParaRPr lang="ko-KR" alt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1" name="직선 연결선 60">
                <a:extLst>
                  <a:ext uri="{FF2B5EF4-FFF2-40B4-BE49-F238E27FC236}">
                    <a16:creationId xmlns:a16="http://schemas.microsoft.com/office/drawing/2014/main" id="{31969BC8-C41F-4457-B554-B92E587D0B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07282" y="4020535"/>
                <a:ext cx="0" cy="381857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25F6105-CCA4-BA6D-D879-DD5ED1246400}"/>
                  </a:ext>
                </a:extLst>
              </p:cNvPr>
              <p:cNvSpPr txBox="1"/>
              <p:nvPr/>
            </p:nvSpPr>
            <p:spPr>
              <a:xfrm>
                <a:off x="3189589" y="3558720"/>
                <a:ext cx="63538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5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Apa</a:t>
                </a:r>
                <a:r>
                  <a:rPr lang="en-US" altLang="ko-KR" sz="105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algn="ctr"/>
                <a:r>
                  <a:rPr lang="en-US" altLang="ko-KR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(1138)</a:t>
                </a:r>
                <a:endParaRPr lang="ko-KR" alt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CC164F1-4B07-199F-C433-044D58DC4266}"/>
                  </a:ext>
                </a:extLst>
              </p:cNvPr>
              <p:cNvSpPr txBox="1"/>
              <p:nvPr/>
            </p:nvSpPr>
            <p:spPr>
              <a:xfrm>
                <a:off x="4794576" y="3554381"/>
                <a:ext cx="7064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5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Pst</a:t>
                </a:r>
                <a:r>
                  <a:rPr lang="en-US" altLang="ko-KR" sz="105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algn="ctr"/>
                <a:r>
                  <a:rPr lang="en-US" altLang="ko-KR" sz="10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(2193)</a:t>
                </a:r>
                <a:endParaRPr lang="ko-KR" alt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6" name="직선 연결선 65">
                <a:extLst>
                  <a:ext uri="{FF2B5EF4-FFF2-40B4-BE49-F238E27FC236}">
                    <a16:creationId xmlns:a16="http://schemas.microsoft.com/office/drawing/2014/main" id="{CAA34829-9954-AC07-2DE4-6C635EE421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15339" y="4012546"/>
                <a:ext cx="0" cy="393828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7FA13B-8505-0D37-DB58-97E69C54C06A}"/>
                </a:ext>
              </a:extLst>
            </p:cNvPr>
            <p:cNvSpPr txBox="1"/>
            <p:nvPr/>
          </p:nvSpPr>
          <p:spPr>
            <a:xfrm>
              <a:off x="3611880" y="2389954"/>
              <a:ext cx="87601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CMV-R6cp</a:t>
              </a:r>
              <a:endParaRPr lang="ko-KR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90C844C3-24D8-9DBD-0601-DA0AE378B60E}"/>
                </a:ext>
              </a:extLst>
            </p:cNvPr>
            <p:cNvCxnSpPr>
              <a:cxnSpLocks/>
            </p:cNvCxnSpPr>
            <p:nvPr/>
          </p:nvCxnSpPr>
          <p:spPr>
            <a:xfrm>
              <a:off x="4440267" y="2529746"/>
              <a:ext cx="3413565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6CB2484-E26F-F58C-224F-4E218365F24D}"/>
                </a:ext>
              </a:extLst>
            </p:cNvPr>
            <p:cNvSpPr txBox="1"/>
            <p:nvPr/>
          </p:nvSpPr>
          <p:spPr>
            <a:xfrm>
              <a:off x="4613996" y="2381140"/>
              <a:ext cx="1417160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F5650D9-32E0-1C30-66F4-AF98C9CC8440}"/>
                </a:ext>
              </a:extLst>
            </p:cNvPr>
            <p:cNvSpPr txBox="1"/>
            <p:nvPr/>
          </p:nvSpPr>
          <p:spPr>
            <a:xfrm>
              <a:off x="6433478" y="2378080"/>
              <a:ext cx="1123817" cy="2616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F99E10F-0D19-9E1A-CA70-020767D6E917}"/>
                </a:ext>
              </a:extLst>
            </p:cNvPr>
            <p:cNvSpPr txBox="1"/>
            <p:nvPr/>
          </p:nvSpPr>
          <p:spPr>
            <a:xfrm>
              <a:off x="3712463" y="1634848"/>
              <a:ext cx="77542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CMV-Co6</a:t>
              </a:r>
              <a:endParaRPr lang="ko-KR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111623E-FD26-7D50-FB4E-76DF8D3198CD}"/>
                </a:ext>
              </a:extLst>
            </p:cNvPr>
            <p:cNvSpPr txBox="1"/>
            <p:nvPr/>
          </p:nvSpPr>
          <p:spPr>
            <a:xfrm>
              <a:off x="3712462" y="2009554"/>
              <a:ext cx="77542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CMV-Rs1</a:t>
              </a:r>
              <a:endParaRPr lang="ko-KR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0" name="직선 연결선 89">
              <a:extLst>
                <a:ext uri="{FF2B5EF4-FFF2-40B4-BE49-F238E27FC236}">
                  <a16:creationId xmlns:a16="http://schemas.microsoft.com/office/drawing/2014/main" id="{EDE853B4-A72C-328A-3FF9-C53974102A0F}"/>
                </a:ext>
              </a:extLst>
            </p:cNvPr>
            <p:cNvCxnSpPr>
              <a:cxnSpLocks/>
            </p:cNvCxnSpPr>
            <p:nvPr/>
          </p:nvCxnSpPr>
          <p:spPr>
            <a:xfrm>
              <a:off x="4440267" y="1777488"/>
              <a:ext cx="3413565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39EB9CD-90A6-44B5-7EC2-2C477CA8C913}"/>
                </a:ext>
              </a:extLst>
            </p:cNvPr>
            <p:cNvSpPr txBox="1"/>
            <p:nvPr/>
          </p:nvSpPr>
          <p:spPr>
            <a:xfrm>
              <a:off x="4613996" y="1628882"/>
              <a:ext cx="1417160" cy="2616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0238314-5678-9F9C-8443-A9A59C31038A}"/>
                </a:ext>
              </a:extLst>
            </p:cNvPr>
            <p:cNvSpPr txBox="1"/>
            <p:nvPr/>
          </p:nvSpPr>
          <p:spPr>
            <a:xfrm>
              <a:off x="6433478" y="1625822"/>
              <a:ext cx="1123817" cy="2616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6905A61E-E2FD-50AB-21A7-C7F61B7BD635}"/>
                </a:ext>
              </a:extLst>
            </p:cNvPr>
            <p:cNvCxnSpPr>
              <a:cxnSpLocks/>
            </p:cNvCxnSpPr>
            <p:nvPr/>
          </p:nvCxnSpPr>
          <p:spPr>
            <a:xfrm>
              <a:off x="4440267" y="2149346"/>
              <a:ext cx="3413565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B36F61E-44C2-CDFC-1C43-495A98F168A2}"/>
                </a:ext>
              </a:extLst>
            </p:cNvPr>
            <p:cNvSpPr txBox="1"/>
            <p:nvPr/>
          </p:nvSpPr>
          <p:spPr>
            <a:xfrm>
              <a:off x="4613996" y="2000740"/>
              <a:ext cx="1417160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2D082CE-1DB5-3C70-90A6-CCB53D2B6E80}"/>
                </a:ext>
              </a:extLst>
            </p:cNvPr>
            <p:cNvSpPr txBox="1"/>
            <p:nvPr/>
          </p:nvSpPr>
          <p:spPr>
            <a:xfrm>
              <a:off x="6433478" y="1997680"/>
              <a:ext cx="1123817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9" name="그림 98">
              <a:extLst>
                <a:ext uri="{FF2B5EF4-FFF2-40B4-BE49-F238E27FC236}">
                  <a16:creationId xmlns:a16="http://schemas.microsoft.com/office/drawing/2014/main" id="{A8AD8949-5A8F-7038-9422-EB4BD0C3B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63034" y="3483466"/>
              <a:ext cx="7402512" cy="1557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3602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22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Author</dc:creator>
  <cp:lastModifiedBy>Author</cp:lastModifiedBy>
  <cp:revision>52</cp:revision>
  <dcterms:created xsi:type="dcterms:W3CDTF">2023-04-02T12:33:49Z</dcterms:created>
  <dcterms:modified xsi:type="dcterms:W3CDTF">2023-07-07T15:11:57Z</dcterms:modified>
</cp:coreProperties>
</file>