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8.jpeg"/><Relationship Id="rId7" Type="http://schemas.openxmlformats.org/officeDocument/2006/relationships/image" Target="../media/image47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6.jpeg"/><Relationship Id="rId7" Type="http://schemas.openxmlformats.org/officeDocument/2006/relationships/image" Target="../media/image55.jpeg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8.jpeg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6215" y="18732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2C</a:t>
            </a:r>
            <a:r>
              <a:rPr lang="en-US" altLang="zh-CN"/>
              <a:t> BT-549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96215" y="617791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BT-549 CDC73</a:t>
            </a:r>
            <a:endParaRPr lang="zh-CN" altLang="en-US"/>
          </a:p>
        </p:txBody>
      </p:sp>
      <p:pic>
        <p:nvPicPr>
          <p:cNvPr id="6" name="图片 5" descr="BT-549 CDC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956310"/>
            <a:ext cx="2581910" cy="3550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34005" y="617791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BT-549 CDC73 M</a:t>
            </a:r>
            <a:endParaRPr lang="zh-CN" altLang="en-US"/>
          </a:p>
        </p:txBody>
      </p:sp>
      <p:pic>
        <p:nvPicPr>
          <p:cNvPr id="8" name="图片 7" descr="BT-549 CDC73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05" y="1224915"/>
            <a:ext cx="2108200" cy="2898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27065" y="617791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BT-549 GADPH</a:t>
            </a:r>
            <a:endParaRPr lang="zh-CN" altLang="en-US"/>
          </a:p>
        </p:txBody>
      </p:sp>
      <p:pic>
        <p:nvPicPr>
          <p:cNvPr id="10" name="图片 9" descr="BT-549 GAD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1183640"/>
            <a:ext cx="2167890" cy="29806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01455" y="617791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BT-549 GADPH M</a:t>
            </a:r>
            <a:endParaRPr lang="zh-CN" altLang="en-US"/>
          </a:p>
        </p:txBody>
      </p:sp>
      <p:pic>
        <p:nvPicPr>
          <p:cNvPr id="12" name="图片 11" descr="BT-549 GADPH 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330" y="1393825"/>
            <a:ext cx="2222500" cy="3056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2100" y="2355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5A</a:t>
            </a:r>
            <a:r>
              <a:rPr lang="en-US" altLang="zh-CN"/>
              <a:t>  BT549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05485" y="3362325"/>
            <a:ext cx="15055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</a:t>
            </a:r>
            <a:endParaRPr lang="zh-CN" altLang="en-US"/>
          </a:p>
        </p:txBody>
      </p:sp>
      <p:pic>
        <p:nvPicPr>
          <p:cNvPr id="4" name="图片 3" descr="GAPD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845820"/>
            <a:ext cx="1918970" cy="2638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77770" y="357060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</a:t>
            </a:r>
            <a:endParaRPr lang="zh-CN" altLang="en-US"/>
          </a:p>
        </p:txBody>
      </p:sp>
      <p:pic>
        <p:nvPicPr>
          <p:cNvPr id="6" name="图片 5" descr="GAPDH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70" y="1122680"/>
            <a:ext cx="1717675" cy="2361565"/>
          </a:xfrm>
          <a:prstGeom prst="rect">
            <a:avLst/>
          </a:prstGeom>
        </p:spPr>
      </p:pic>
      <p:pic>
        <p:nvPicPr>
          <p:cNvPr id="7" name="图片 6" descr="MAPK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35" y="1148715"/>
            <a:ext cx="1609090" cy="22136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01540" y="34842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772275" y="357060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M</a:t>
            </a:r>
            <a:endParaRPr lang="zh-CN" altLang="en-US"/>
          </a:p>
        </p:txBody>
      </p:sp>
      <p:pic>
        <p:nvPicPr>
          <p:cNvPr id="10" name="图片 9" descr="MAPK1 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00" y="689610"/>
            <a:ext cx="1950720" cy="2682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102850" y="3570605"/>
            <a:ext cx="1644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mTOR</a:t>
            </a:r>
            <a:endParaRPr lang="zh-CN" altLang="en-US"/>
          </a:p>
        </p:txBody>
      </p:sp>
      <p:pic>
        <p:nvPicPr>
          <p:cNvPr id="12" name="图片 11" descr="mTO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720" y="1073150"/>
            <a:ext cx="1644015" cy="2260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8460" y="6336030"/>
            <a:ext cx="1457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mTOR M</a:t>
            </a:r>
            <a:endParaRPr lang="zh-CN" altLang="en-US"/>
          </a:p>
        </p:txBody>
      </p:sp>
      <p:pic>
        <p:nvPicPr>
          <p:cNvPr id="14" name="图片 13" descr="mTOR 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0" y="4087495"/>
            <a:ext cx="1487170" cy="20447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21280" y="63442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p-Mtor</a:t>
            </a:r>
            <a:endParaRPr lang="zh-CN" altLang="en-US"/>
          </a:p>
        </p:txBody>
      </p:sp>
      <p:pic>
        <p:nvPicPr>
          <p:cNvPr id="16" name="图片 15" descr="p-Mto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7125" y="4011930"/>
            <a:ext cx="1643380" cy="22599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06290" y="64312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p-Mtor M</a:t>
            </a:r>
            <a:endParaRPr lang="zh-CN" altLang="en-US"/>
          </a:p>
        </p:txBody>
      </p:sp>
      <p:pic>
        <p:nvPicPr>
          <p:cNvPr id="18" name="图片 17" descr="p-Mtor 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960" y="4065270"/>
            <a:ext cx="1565275" cy="21532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2100" y="2355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5A</a:t>
            </a:r>
            <a:r>
              <a:rPr lang="en-US" altLang="zh-CN"/>
              <a:t>  MDA-MB-231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05485" y="3362325"/>
            <a:ext cx="15055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77770" y="357060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01540" y="34842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772275" y="357060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M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102850" y="3570605"/>
            <a:ext cx="1644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mTOR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78460" y="6336030"/>
            <a:ext cx="1457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mTOR M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621280" y="63442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p-Mtor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606290" y="64312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p-Mtor M</a:t>
            </a:r>
            <a:endParaRPr lang="zh-CN" altLang="en-US"/>
          </a:p>
        </p:txBody>
      </p:sp>
      <p:pic>
        <p:nvPicPr>
          <p:cNvPr id="4" name="图片 3" descr="GAPD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1047115"/>
            <a:ext cx="1360805" cy="1871980"/>
          </a:xfrm>
          <a:prstGeom prst="rect">
            <a:avLst/>
          </a:prstGeom>
        </p:spPr>
      </p:pic>
      <p:pic>
        <p:nvPicPr>
          <p:cNvPr id="6" name="图片 5" descr="GAPDH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35" y="1173480"/>
            <a:ext cx="1591945" cy="2188845"/>
          </a:xfrm>
          <a:prstGeom prst="rect">
            <a:avLst/>
          </a:prstGeom>
        </p:spPr>
      </p:pic>
      <p:pic>
        <p:nvPicPr>
          <p:cNvPr id="7" name="图片 6" descr="MAPK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290" y="1478915"/>
            <a:ext cx="1457960" cy="2005330"/>
          </a:xfrm>
          <a:prstGeom prst="rect">
            <a:avLst/>
          </a:prstGeom>
        </p:spPr>
      </p:pic>
      <p:pic>
        <p:nvPicPr>
          <p:cNvPr id="10" name="图片 9" descr="MAPK1 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630" y="1176020"/>
            <a:ext cx="1741170" cy="2394585"/>
          </a:xfrm>
          <a:prstGeom prst="rect">
            <a:avLst/>
          </a:prstGeom>
        </p:spPr>
      </p:pic>
      <p:pic>
        <p:nvPicPr>
          <p:cNvPr id="12" name="图片 11" descr="mTO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660" y="1262380"/>
            <a:ext cx="1677670" cy="2308225"/>
          </a:xfrm>
          <a:prstGeom prst="rect">
            <a:avLst/>
          </a:prstGeom>
        </p:spPr>
      </p:pic>
      <p:pic>
        <p:nvPicPr>
          <p:cNvPr id="14" name="图片 13" descr="mTOR 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30" y="4276090"/>
            <a:ext cx="1388110" cy="1908810"/>
          </a:xfrm>
          <a:prstGeom prst="rect">
            <a:avLst/>
          </a:prstGeom>
        </p:spPr>
      </p:pic>
      <p:pic>
        <p:nvPicPr>
          <p:cNvPr id="18" name="图片 17" descr="p-Mto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070" y="4147185"/>
            <a:ext cx="1515110" cy="2083435"/>
          </a:xfrm>
          <a:prstGeom prst="rect">
            <a:avLst/>
          </a:prstGeom>
        </p:spPr>
      </p:pic>
      <p:pic>
        <p:nvPicPr>
          <p:cNvPr id="19" name="图片 18" descr="p-Mtor 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245" y="4197350"/>
            <a:ext cx="1449070" cy="19926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3308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S1B</a:t>
            </a:r>
            <a:r>
              <a:rPr lang="en-US" altLang="zh-CN"/>
              <a:t>  BT549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71755" y="33794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CDC73</a:t>
            </a:r>
            <a:endParaRPr lang="zh-CN" altLang="en-US"/>
          </a:p>
        </p:txBody>
      </p:sp>
      <p:pic>
        <p:nvPicPr>
          <p:cNvPr id="5" name="图片 4" descr="CDC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847090"/>
            <a:ext cx="1486535" cy="2044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52675" y="33794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CDC73 M</a:t>
            </a:r>
            <a:endParaRPr lang="zh-CN" altLang="en-US"/>
          </a:p>
        </p:txBody>
      </p:sp>
      <p:pic>
        <p:nvPicPr>
          <p:cNvPr id="7" name="图片 6" descr="CDC73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38860"/>
            <a:ext cx="1562735" cy="21488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26000" y="34461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</a:t>
            </a:r>
            <a:endParaRPr lang="zh-CN" altLang="en-US"/>
          </a:p>
        </p:txBody>
      </p:sp>
      <p:pic>
        <p:nvPicPr>
          <p:cNvPr id="9" name="图片 8" descr="GAPD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0" y="927100"/>
            <a:ext cx="1831975" cy="2519045"/>
          </a:xfrm>
          <a:prstGeom prst="rect">
            <a:avLst/>
          </a:prstGeom>
        </p:spPr>
      </p:pic>
      <p:pic>
        <p:nvPicPr>
          <p:cNvPr id="10" name="图片 9" descr="GAPDH 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070" y="781685"/>
            <a:ext cx="1741170" cy="23945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12560" y="33540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67470" y="35356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</a:t>
            </a:r>
            <a:endParaRPr lang="zh-CN" altLang="en-US"/>
          </a:p>
        </p:txBody>
      </p:sp>
      <p:pic>
        <p:nvPicPr>
          <p:cNvPr id="13" name="图片 12" descr="MAPK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040" y="831850"/>
            <a:ext cx="1668780" cy="22948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203180" y="35356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M</a:t>
            </a:r>
            <a:endParaRPr lang="zh-CN" altLang="en-US"/>
          </a:p>
        </p:txBody>
      </p:sp>
      <p:pic>
        <p:nvPicPr>
          <p:cNvPr id="15" name="图片 14" descr="MAPK1 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905" y="908685"/>
            <a:ext cx="1671955" cy="2299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3308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S1B</a:t>
            </a:r>
            <a:r>
              <a:rPr lang="en-US" altLang="zh-CN"/>
              <a:t>  MDA-MB-231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55295" y="43732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CDC73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679065" y="43986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CDC73 M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892675" y="43986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145020" y="43732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</a:t>
            </a:r>
            <a:endParaRPr lang="zh-CN" altLang="en-US"/>
          </a:p>
        </p:txBody>
      </p:sp>
      <p:pic>
        <p:nvPicPr>
          <p:cNvPr id="19" name="图片 18" descr="CDC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1106805"/>
            <a:ext cx="1994535" cy="2742565"/>
          </a:xfrm>
          <a:prstGeom prst="rect">
            <a:avLst/>
          </a:prstGeom>
        </p:spPr>
      </p:pic>
      <p:pic>
        <p:nvPicPr>
          <p:cNvPr id="20" name="图片 19" descr="CDC73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694180"/>
            <a:ext cx="1706880" cy="2346960"/>
          </a:xfrm>
          <a:prstGeom prst="rect">
            <a:avLst/>
          </a:prstGeom>
        </p:spPr>
      </p:pic>
      <p:pic>
        <p:nvPicPr>
          <p:cNvPr id="21" name="图片 20" descr="CDC73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05" y="1778635"/>
            <a:ext cx="1645285" cy="2262505"/>
          </a:xfrm>
          <a:prstGeom prst="rect">
            <a:avLst/>
          </a:prstGeom>
        </p:spPr>
      </p:pic>
      <p:pic>
        <p:nvPicPr>
          <p:cNvPr id="22" name="图片 21" descr="GAPDH 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595" y="1564640"/>
            <a:ext cx="1957070" cy="2691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6845" y="263525"/>
            <a:ext cx="2420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sym typeface="+mn-ea"/>
              </a:rPr>
              <a:t>Figure 2C</a:t>
            </a:r>
            <a:r>
              <a:rPr lang="en-US" altLang="zh-CN">
                <a:sym typeface="+mn-ea"/>
              </a:rPr>
              <a:t>  MDA-MB-231</a:t>
            </a:r>
            <a:endParaRPr lang="en-US" altLang="zh-CN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55" y="61969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MDA-MB-231 CDC73</a:t>
            </a:r>
            <a:endParaRPr lang="zh-CN" altLang="en-US"/>
          </a:p>
        </p:txBody>
      </p:sp>
      <p:pic>
        <p:nvPicPr>
          <p:cNvPr id="4" name="图片 3" descr="MDA-MB-231 CDC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1588770"/>
            <a:ext cx="2326640" cy="3199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5770" y="61969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MDA-MB-231 CDC73 M</a:t>
            </a:r>
            <a:endParaRPr lang="zh-CN" altLang="en-US"/>
          </a:p>
        </p:txBody>
      </p:sp>
      <p:pic>
        <p:nvPicPr>
          <p:cNvPr id="6" name="图片 5" descr="MDA-MB-231 CDC73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560" y="1824355"/>
            <a:ext cx="1985010" cy="27292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86145" y="61969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MDA-MB-231 GAPDH</a:t>
            </a:r>
            <a:endParaRPr lang="zh-CN" altLang="en-US"/>
          </a:p>
        </p:txBody>
      </p:sp>
      <p:pic>
        <p:nvPicPr>
          <p:cNvPr id="8" name="图片 7" descr="MDA-MB-231 GAPD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55" y="2106930"/>
            <a:ext cx="1922780" cy="2644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244330" y="61969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MDA-MB-231 GAPDH M</a:t>
            </a:r>
            <a:endParaRPr lang="zh-CN" altLang="en-US"/>
          </a:p>
        </p:txBody>
      </p:sp>
      <p:pic>
        <p:nvPicPr>
          <p:cNvPr id="10" name="图片 9" descr="MDA-MB-231 GAPDH 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330" y="1929130"/>
            <a:ext cx="1831975" cy="2519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4315" y="35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3C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3550" y="48723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CBL</a:t>
            </a:r>
            <a:endParaRPr lang="zh-CN" altLang="en-US"/>
          </a:p>
        </p:txBody>
      </p:sp>
      <p:pic>
        <p:nvPicPr>
          <p:cNvPr id="4" name="图片 3" descr="CB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0" y="2242185"/>
            <a:ext cx="1726565" cy="2374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92935" y="48723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CBL M</a:t>
            </a:r>
            <a:endParaRPr lang="zh-CN" altLang="en-US"/>
          </a:p>
        </p:txBody>
      </p:sp>
      <p:pic>
        <p:nvPicPr>
          <p:cNvPr id="6" name="图片 5" descr="CBL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35" y="1905000"/>
            <a:ext cx="1922145" cy="2644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11065" y="49415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CDC73</a:t>
            </a:r>
            <a:endParaRPr lang="zh-CN" altLang="en-US"/>
          </a:p>
        </p:txBody>
      </p:sp>
      <p:pic>
        <p:nvPicPr>
          <p:cNvPr id="8" name="图片 7" descr="CDC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065" y="2183765"/>
            <a:ext cx="1810385" cy="24904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51065" y="49415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CDC73 M</a:t>
            </a:r>
            <a:endParaRPr lang="zh-CN" altLang="en-US"/>
          </a:p>
        </p:txBody>
      </p:sp>
      <p:pic>
        <p:nvPicPr>
          <p:cNvPr id="10" name="图片 9" descr="CDC73 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405" y="1812925"/>
            <a:ext cx="2038985" cy="2803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5265" y="24447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3E</a:t>
            </a:r>
            <a:r>
              <a:rPr lang="en-US" altLang="zh-CN"/>
              <a:t>  CBL</a:t>
            </a:r>
            <a:endParaRPr lang="en-US" altLang="zh-CN"/>
          </a:p>
        </p:txBody>
      </p:sp>
      <p:pic>
        <p:nvPicPr>
          <p:cNvPr id="3" name="图片 2" descr="GAPDH K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990" y="1003935"/>
            <a:ext cx="1909445" cy="2625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4660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KD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38400" y="34175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 KD</a:t>
            </a:r>
            <a:endParaRPr lang="zh-CN" altLang="en-US"/>
          </a:p>
        </p:txBody>
      </p:sp>
      <p:pic>
        <p:nvPicPr>
          <p:cNvPr id="6" name="图片 5" descr="GAPDH M K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35" y="1121410"/>
            <a:ext cx="1391285" cy="19132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26000" y="34175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 NC</a:t>
            </a:r>
            <a:endParaRPr lang="zh-CN" altLang="en-US"/>
          </a:p>
        </p:txBody>
      </p:sp>
      <p:pic>
        <p:nvPicPr>
          <p:cNvPr id="8" name="图片 7" descr="GAPDH M N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1121410"/>
            <a:ext cx="1511300" cy="20783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77050" y="34175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NC</a:t>
            </a:r>
            <a:endParaRPr lang="zh-CN" altLang="en-US"/>
          </a:p>
        </p:txBody>
      </p:sp>
      <p:pic>
        <p:nvPicPr>
          <p:cNvPr id="10" name="图片 9" descr="GAPDH N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959485"/>
            <a:ext cx="1648460" cy="22675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352790" y="34715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KD</a:t>
            </a:r>
            <a:endParaRPr lang="zh-CN" altLang="en-US"/>
          </a:p>
        </p:txBody>
      </p:sp>
      <p:pic>
        <p:nvPicPr>
          <p:cNvPr id="12" name="图片 11" descr="MAPK1 K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005" y="711835"/>
            <a:ext cx="1908810" cy="2625090"/>
          </a:xfrm>
          <a:prstGeom prst="rect">
            <a:avLst/>
          </a:prstGeom>
        </p:spPr>
      </p:pic>
      <p:pic>
        <p:nvPicPr>
          <p:cNvPr id="13" name="图片 12" descr="MAPK1 KD 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315" y="1121410"/>
            <a:ext cx="1573530" cy="21647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394315" y="3629660"/>
            <a:ext cx="1486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KD M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5265" y="64090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M NC</a:t>
            </a:r>
            <a:endParaRPr lang="zh-CN" altLang="en-US"/>
          </a:p>
        </p:txBody>
      </p:sp>
      <p:pic>
        <p:nvPicPr>
          <p:cNvPr id="16" name="图片 15" descr="MAPK1 M N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660" y="3974465"/>
            <a:ext cx="1519555" cy="208978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841625" y="64090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NC</a:t>
            </a:r>
            <a:endParaRPr lang="zh-CN" altLang="en-US"/>
          </a:p>
        </p:txBody>
      </p:sp>
      <p:pic>
        <p:nvPicPr>
          <p:cNvPr id="18" name="图片 17" descr="MAPK1 N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5265" y="4168775"/>
            <a:ext cx="15240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7175" y="273685"/>
            <a:ext cx="19646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sym typeface="+mn-ea"/>
              </a:rPr>
              <a:t>Figure 3E</a:t>
            </a:r>
            <a:r>
              <a:rPr lang="en-US" altLang="zh-CN">
                <a:sym typeface="+mn-ea"/>
              </a:rPr>
              <a:t>  shCDC73</a:t>
            </a:r>
            <a:endParaRPr lang="en-US" alt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660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KD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38400" y="34175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 KD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26000" y="34175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 NC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877050" y="34175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NC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352790" y="34715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KD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394315" y="3629660"/>
            <a:ext cx="1486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KD M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5265" y="64090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M NC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841625" y="64090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NC</a:t>
            </a:r>
            <a:endParaRPr lang="zh-CN" altLang="en-US"/>
          </a:p>
        </p:txBody>
      </p:sp>
      <p:pic>
        <p:nvPicPr>
          <p:cNvPr id="3" name="图片 2" descr="GAPDH K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791845"/>
            <a:ext cx="1783715" cy="2453005"/>
          </a:xfrm>
          <a:prstGeom prst="rect">
            <a:avLst/>
          </a:prstGeom>
        </p:spPr>
      </p:pic>
      <p:pic>
        <p:nvPicPr>
          <p:cNvPr id="6" name="图片 5" descr="GAPDH M K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176655"/>
            <a:ext cx="1503680" cy="2068195"/>
          </a:xfrm>
          <a:prstGeom prst="rect">
            <a:avLst/>
          </a:prstGeom>
        </p:spPr>
      </p:pic>
      <p:pic>
        <p:nvPicPr>
          <p:cNvPr id="8" name="图片 7" descr="GAPDH M N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1477645"/>
            <a:ext cx="1410335" cy="1939925"/>
          </a:xfrm>
          <a:prstGeom prst="rect">
            <a:avLst/>
          </a:prstGeom>
        </p:spPr>
      </p:pic>
      <p:pic>
        <p:nvPicPr>
          <p:cNvPr id="10" name="图片 9" descr="GAPDH N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1477645"/>
            <a:ext cx="1268730" cy="1744980"/>
          </a:xfrm>
          <a:prstGeom prst="rect">
            <a:avLst/>
          </a:prstGeom>
        </p:spPr>
      </p:pic>
      <p:pic>
        <p:nvPicPr>
          <p:cNvPr id="12" name="图片 11" descr="MAPK1 N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380" y="1746885"/>
            <a:ext cx="1089025" cy="1497965"/>
          </a:xfrm>
          <a:prstGeom prst="rect">
            <a:avLst/>
          </a:prstGeom>
        </p:spPr>
      </p:pic>
      <p:pic>
        <p:nvPicPr>
          <p:cNvPr id="13" name="图片 12" descr="MAPK1 M K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270" y="1218565"/>
            <a:ext cx="1741170" cy="2394585"/>
          </a:xfrm>
          <a:prstGeom prst="rect">
            <a:avLst/>
          </a:prstGeom>
        </p:spPr>
      </p:pic>
      <p:pic>
        <p:nvPicPr>
          <p:cNvPr id="16" name="图片 15" descr="MAPK1 M N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5" y="3997960"/>
            <a:ext cx="1747520" cy="2403475"/>
          </a:xfrm>
          <a:prstGeom prst="rect">
            <a:avLst/>
          </a:prstGeom>
        </p:spPr>
      </p:pic>
      <p:pic>
        <p:nvPicPr>
          <p:cNvPr id="18" name="图片 17" descr="MAPK1 K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5265" y="4530725"/>
            <a:ext cx="1449070" cy="19926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2100" y="2355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3F</a:t>
            </a:r>
            <a:r>
              <a:rPr lang="en-US" altLang="zh-CN"/>
              <a:t>  CBL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39065" y="56216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</a:t>
            </a:r>
            <a:endParaRPr lang="zh-CN" altLang="en-US"/>
          </a:p>
        </p:txBody>
      </p:sp>
      <p:pic>
        <p:nvPicPr>
          <p:cNvPr id="4" name="图片 3" descr="GAPD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531620"/>
            <a:ext cx="2033905" cy="2796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78000" y="56216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</a:t>
            </a:r>
            <a:endParaRPr lang="zh-CN" altLang="en-US"/>
          </a:p>
        </p:txBody>
      </p:sp>
      <p:pic>
        <p:nvPicPr>
          <p:cNvPr id="6" name="图片 5" descr="GAPDH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933575"/>
            <a:ext cx="1630045" cy="2241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32935" y="56216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</a:t>
            </a:r>
            <a:endParaRPr lang="zh-CN" altLang="en-US"/>
          </a:p>
        </p:txBody>
      </p:sp>
      <p:pic>
        <p:nvPicPr>
          <p:cNvPr id="8" name="图片 7" descr="MAPK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1368425"/>
            <a:ext cx="2152015" cy="2959735"/>
          </a:xfrm>
          <a:prstGeom prst="rect">
            <a:avLst/>
          </a:prstGeom>
        </p:spPr>
      </p:pic>
      <p:pic>
        <p:nvPicPr>
          <p:cNvPr id="9" name="图片 8" descr="MAPK1 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80" y="1905000"/>
            <a:ext cx="1651000" cy="22701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72935" y="56216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M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2100" y="2355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3F</a:t>
            </a:r>
            <a:r>
              <a:rPr lang="en-US" altLang="zh-CN"/>
              <a:t> shCDC73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39065" y="56216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78000" y="56216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GAPDH M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32935" y="56216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72935" y="56216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MAPK1 M</a:t>
            </a:r>
            <a:endParaRPr lang="zh-CN" altLang="en-US"/>
          </a:p>
        </p:txBody>
      </p:sp>
      <p:pic>
        <p:nvPicPr>
          <p:cNvPr id="4" name="图片 3" descr="GAPD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" y="1604645"/>
            <a:ext cx="1727200" cy="2374900"/>
          </a:xfrm>
          <a:prstGeom prst="rect">
            <a:avLst/>
          </a:prstGeom>
        </p:spPr>
      </p:pic>
      <p:pic>
        <p:nvPicPr>
          <p:cNvPr id="6" name="图片 5" descr="GAPDH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40" y="2010410"/>
            <a:ext cx="1727200" cy="2375535"/>
          </a:xfrm>
          <a:prstGeom prst="rect">
            <a:avLst/>
          </a:prstGeom>
        </p:spPr>
      </p:pic>
      <p:pic>
        <p:nvPicPr>
          <p:cNvPr id="8" name="图片 7" descr="MAPK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315" y="2010410"/>
            <a:ext cx="1762125" cy="2423160"/>
          </a:xfrm>
          <a:prstGeom prst="rect">
            <a:avLst/>
          </a:prstGeom>
        </p:spPr>
      </p:pic>
      <p:pic>
        <p:nvPicPr>
          <p:cNvPr id="9" name="图片 8" descr="MAPK1 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305" y="1866900"/>
            <a:ext cx="2096135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120" y="18796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3G</a:t>
            </a:r>
            <a:r>
              <a:rPr lang="en-US" altLang="zh-CN"/>
              <a:t> CBL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414145" y="56508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Ubiquitin</a:t>
            </a:r>
            <a:endParaRPr lang="zh-CN" altLang="en-US"/>
          </a:p>
        </p:txBody>
      </p:sp>
      <p:pic>
        <p:nvPicPr>
          <p:cNvPr id="4" name="图片 3" descr="Ubiquit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885" y="1407160"/>
            <a:ext cx="2577465" cy="354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11065" y="56508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Ubiquitin M</a:t>
            </a:r>
            <a:endParaRPr lang="zh-CN" altLang="en-US"/>
          </a:p>
        </p:txBody>
      </p:sp>
      <p:pic>
        <p:nvPicPr>
          <p:cNvPr id="6" name="图片 5" descr="Ubiquitin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0" y="1359535"/>
            <a:ext cx="2647315" cy="3639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1120" y="18796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3G</a:t>
            </a:r>
            <a:r>
              <a:rPr lang="en-US" altLang="zh-CN"/>
              <a:t> shCDC73</a:t>
            </a:r>
            <a:endParaRPr lang="en-US" altLang="zh-CN"/>
          </a:p>
        </p:txBody>
      </p:sp>
      <p:pic>
        <p:nvPicPr>
          <p:cNvPr id="4" name="图片 3" descr="Ubiquit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085" y="1301750"/>
            <a:ext cx="2981960" cy="4100195"/>
          </a:xfrm>
          <a:prstGeom prst="rect">
            <a:avLst/>
          </a:prstGeom>
        </p:spPr>
      </p:pic>
      <p:pic>
        <p:nvPicPr>
          <p:cNvPr id="5" name="图片 4" descr="Ubiquitin 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532255"/>
            <a:ext cx="2837815" cy="3902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14145" y="56508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Ubiquitin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69280" y="576580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Ubiquitin M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WPS 演示</Application>
  <PresentationFormat>宽屏</PresentationFormat>
  <Paragraphs>158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杜发莉</dc:creator>
  <cp:lastModifiedBy>Administrator</cp:lastModifiedBy>
  <cp:revision>165</cp:revision>
  <dcterms:created xsi:type="dcterms:W3CDTF">2022-11-29T01:05:00Z</dcterms:created>
  <dcterms:modified xsi:type="dcterms:W3CDTF">2022-11-29T01:35:29Z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A487889414244F11B621D5D255DFFE93</vt:lpwstr>
  </property>
  <property fmtid="{D5CDD505-2E9C-101B-9397-08002B2CF9AE}" pid="3" name="KSOProductBuildVer">
    <vt:lpwstr>2052-11.1.0.11115</vt:lpwstr>
  </property>
</Properties>
</file>