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E9FBC0-1DAD-407F-8DB3-746731974468}" v="12" dt="2023-07-04T02:50:40.783"/>
    <p1510:client id="{D0E09D60-6608-4A90-B9D8-1068FD4B343E}" v="4" dt="2023-07-04T02:35:41.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asan Ahamed" userId="ad5e27af-a37f-4a54-bd65-80dc80cd2c87" providerId="ADAL" clId="{B1E9FBC0-1DAD-407F-8DB3-746731974468}"/>
    <pc:docChg chg="undo custSel addSld delSld modSld">
      <pc:chgData name="Ahasan Ahamed" userId="ad5e27af-a37f-4a54-bd65-80dc80cd2c87" providerId="ADAL" clId="{B1E9FBC0-1DAD-407F-8DB3-746731974468}" dt="2023-07-04T02:50:43.642" v="28" actId="47"/>
      <pc:docMkLst>
        <pc:docMk/>
      </pc:docMkLst>
      <pc:sldChg chg="del">
        <pc:chgData name="Ahasan Ahamed" userId="ad5e27af-a37f-4a54-bd65-80dc80cd2c87" providerId="ADAL" clId="{B1E9FBC0-1DAD-407F-8DB3-746731974468}" dt="2023-07-04T02:50:43.642" v="28" actId="47"/>
        <pc:sldMkLst>
          <pc:docMk/>
          <pc:sldMk cId="982735627" sldId="256"/>
        </pc:sldMkLst>
      </pc:sldChg>
      <pc:sldChg chg="addSp delSp modSp mod delAnim modAnim">
        <pc:chgData name="Ahasan Ahamed" userId="ad5e27af-a37f-4a54-bd65-80dc80cd2c87" providerId="ADAL" clId="{B1E9FBC0-1DAD-407F-8DB3-746731974468}" dt="2023-07-04T02:47:09.234" v="26"/>
        <pc:sldMkLst>
          <pc:docMk/>
          <pc:sldMk cId="2433235438" sldId="257"/>
        </pc:sldMkLst>
        <pc:picChg chg="add mod">
          <ac:chgData name="Ahasan Ahamed" userId="ad5e27af-a37f-4a54-bd65-80dc80cd2c87" providerId="ADAL" clId="{B1E9FBC0-1DAD-407F-8DB3-746731974468}" dt="2023-07-04T02:39:05.577" v="6"/>
          <ac:picMkLst>
            <pc:docMk/>
            <pc:sldMk cId="2433235438" sldId="257"/>
            <ac:picMk id="3" creationId="{878EF5B4-21E8-08AA-CCD8-586DBE53817F}"/>
          </ac:picMkLst>
        </pc:picChg>
        <pc:picChg chg="del">
          <ac:chgData name="Ahasan Ahamed" userId="ad5e27af-a37f-4a54-bd65-80dc80cd2c87" providerId="ADAL" clId="{B1E9FBC0-1DAD-407F-8DB3-746731974468}" dt="2023-07-04T02:38:09.530" v="2" actId="478"/>
          <ac:picMkLst>
            <pc:docMk/>
            <pc:sldMk cId="2433235438" sldId="257"/>
            <ac:picMk id="4" creationId="{B124BB39-33E7-43F0-7DDC-D1039683947C}"/>
          </ac:picMkLst>
        </pc:picChg>
        <pc:picChg chg="add mod ord">
          <ac:chgData name="Ahasan Ahamed" userId="ad5e27af-a37f-4a54-bd65-80dc80cd2c87" providerId="ADAL" clId="{B1E9FBC0-1DAD-407F-8DB3-746731974468}" dt="2023-07-04T02:43:19.164" v="23" actId="34135"/>
          <ac:picMkLst>
            <pc:docMk/>
            <pc:sldMk cId="2433235438" sldId="257"/>
            <ac:picMk id="6" creationId="{0C8818B1-B947-CDFE-D741-6127E2B08C86}"/>
          </ac:picMkLst>
        </pc:picChg>
      </pc:sldChg>
      <pc:sldChg chg="add del">
        <pc:chgData name="Ahasan Ahamed" userId="ad5e27af-a37f-4a54-bd65-80dc80cd2c87" providerId="ADAL" clId="{B1E9FBC0-1DAD-407F-8DB3-746731974468}" dt="2023-07-04T02:37:55.548" v="1" actId="47"/>
        <pc:sldMkLst>
          <pc:docMk/>
          <pc:sldMk cId="2992035251" sldId="258"/>
        </pc:sldMkLst>
      </pc:sldChg>
      <pc:sldChg chg="add">
        <pc:chgData name="Ahasan Ahamed" userId="ad5e27af-a37f-4a54-bd65-80dc80cd2c87" providerId="ADAL" clId="{B1E9FBC0-1DAD-407F-8DB3-746731974468}" dt="2023-07-04T02:50:40.778" v="27"/>
        <pc:sldMkLst>
          <pc:docMk/>
          <pc:sldMk cId="4160855455" sldId="258"/>
        </pc:sldMkLst>
      </pc:sldChg>
    </pc:docChg>
  </pc:docChgLst>
  <pc:docChgLst>
    <pc:chgData name="Ahasan Ahamed" userId="ad5e27af-a37f-4a54-bd65-80dc80cd2c87" providerId="ADAL" clId="{D0E09D60-6608-4A90-B9D8-1068FD4B343E}"/>
    <pc:docChg chg="addSld delSld modSld">
      <pc:chgData name="Ahasan Ahamed" userId="ad5e27af-a37f-4a54-bd65-80dc80cd2c87" providerId="ADAL" clId="{D0E09D60-6608-4A90-B9D8-1068FD4B343E}" dt="2023-07-04T02:35:41.887" v="4"/>
      <pc:docMkLst>
        <pc:docMk/>
      </pc:docMkLst>
      <pc:sldChg chg="addSp modSp mod modAnim">
        <pc:chgData name="Ahasan Ahamed" userId="ad5e27af-a37f-4a54-bd65-80dc80cd2c87" providerId="ADAL" clId="{D0E09D60-6608-4A90-B9D8-1068FD4B343E}" dt="2023-07-04T02:35:29.387" v="2"/>
        <pc:sldMkLst>
          <pc:docMk/>
          <pc:sldMk cId="2433235438" sldId="257"/>
        </pc:sldMkLst>
        <pc:picChg chg="add mod">
          <ac:chgData name="Ahasan Ahamed" userId="ad5e27af-a37f-4a54-bd65-80dc80cd2c87" providerId="ADAL" clId="{D0E09D60-6608-4A90-B9D8-1068FD4B343E}" dt="2023-07-04T02:35:29.387" v="2"/>
          <ac:picMkLst>
            <pc:docMk/>
            <pc:sldMk cId="2433235438" sldId="257"/>
            <ac:picMk id="3" creationId="{3EFABAB9-F552-3400-93F8-D175C5CB22FC}"/>
          </ac:picMkLst>
        </pc:picChg>
        <pc:picChg chg="mod">
          <ac:chgData name="Ahasan Ahamed" userId="ad5e27af-a37f-4a54-bd65-80dc80cd2c87" providerId="ADAL" clId="{D0E09D60-6608-4A90-B9D8-1068FD4B343E}" dt="2023-07-04T02:34:56.219" v="0" actId="34136"/>
          <ac:picMkLst>
            <pc:docMk/>
            <pc:sldMk cId="2433235438" sldId="257"/>
            <ac:picMk id="4" creationId="{B124BB39-33E7-43F0-7DDC-D1039683947C}"/>
          </ac:picMkLst>
        </pc:picChg>
        <pc:picChg chg="add mod">
          <ac:chgData name="Ahasan Ahamed" userId="ad5e27af-a37f-4a54-bd65-80dc80cd2c87" providerId="ADAL" clId="{D0E09D60-6608-4A90-B9D8-1068FD4B343E}" dt="2023-07-04T02:35:29.387" v="2"/>
          <ac:picMkLst>
            <pc:docMk/>
            <pc:sldMk cId="2433235438" sldId="257"/>
            <ac:picMk id="6" creationId="{00A201D6-D918-6216-AAE8-68D8BE6ABCCB}"/>
          </ac:picMkLst>
        </pc:picChg>
      </pc:sldChg>
      <pc:sldChg chg="add del">
        <pc:chgData name="Ahasan Ahamed" userId="ad5e27af-a37f-4a54-bd65-80dc80cd2c87" providerId="ADAL" clId="{D0E09D60-6608-4A90-B9D8-1068FD4B343E}" dt="2023-07-04T02:35:41.887" v="4"/>
        <pc:sldMkLst>
          <pc:docMk/>
          <pc:sldMk cId="1183470884" sldId="258"/>
        </pc:sldMkLst>
      </pc:sldChg>
    </pc:docChg>
  </pc:docChgLst>
  <pc:docChgLst>
    <pc:chgData name="Ahasan Ahamed" userId="ad5e27af-a37f-4a54-bd65-80dc80cd2c87" providerId="ADAL" clId="{A3E6E4B4-B7EF-40B9-9401-B84AFB3BCF61}"/>
    <pc:docChg chg="undo custSel addSld delSld modSld">
      <pc:chgData name="Ahasan Ahamed" userId="ad5e27af-a37f-4a54-bd65-80dc80cd2c87" providerId="ADAL" clId="{A3E6E4B4-B7EF-40B9-9401-B84AFB3BCF61}" dt="2023-06-23T21:45:54.389" v="1017" actId="20577"/>
      <pc:docMkLst>
        <pc:docMk/>
      </pc:docMkLst>
      <pc:sldChg chg="modSp new mod">
        <pc:chgData name="Ahasan Ahamed" userId="ad5e27af-a37f-4a54-bd65-80dc80cd2c87" providerId="ADAL" clId="{A3E6E4B4-B7EF-40B9-9401-B84AFB3BCF61}" dt="2023-06-23T21:18:48.201" v="839" actId="20577"/>
        <pc:sldMkLst>
          <pc:docMk/>
          <pc:sldMk cId="982735627" sldId="256"/>
        </pc:sldMkLst>
        <pc:spChg chg="mod">
          <ac:chgData name="Ahasan Ahamed" userId="ad5e27af-a37f-4a54-bd65-80dc80cd2c87" providerId="ADAL" clId="{A3E6E4B4-B7EF-40B9-9401-B84AFB3BCF61}" dt="2023-06-23T21:18:48.201" v="839" actId="20577"/>
          <ac:spMkLst>
            <pc:docMk/>
            <pc:sldMk cId="982735627" sldId="256"/>
            <ac:spMk id="2" creationId="{93E75C56-513C-B0D3-3980-ECC265276852}"/>
          </ac:spMkLst>
        </pc:spChg>
      </pc:sldChg>
      <pc:sldChg chg="addSp delSp modSp new mod modAnim">
        <pc:chgData name="Ahasan Ahamed" userId="ad5e27af-a37f-4a54-bd65-80dc80cd2c87" providerId="ADAL" clId="{A3E6E4B4-B7EF-40B9-9401-B84AFB3BCF61}" dt="2023-06-23T21:45:54.389" v="1017" actId="20577"/>
        <pc:sldMkLst>
          <pc:docMk/>
          <pc:sldMk cId="2433235438" sldId="257"/>
        </pc:sldMkLst>
        <pc:spChg chg="mod">
          <ac:chgData name="Ahasan Ahamed" userId="ad5e27af-a37f-4a54-bd65-80dc80cd2c87" providerId="ADAL" clId="{A3E6E4B4-B7EF-40B9-9401-B84AFB3BCF61}" dt="2023-06-23T21:45:54.389" v="1017" actId="20577"/>
          <ac:spMkLst>
            <pc:docMk/>
            <pc:sldMk cId="2433235438" sldId="257"/>
            <ac:spMk id="2" creationId="{C34C4C09-1140-3D22-F995-CCF5D80E93B0}"/>
          </ac:spMkLst>
        </pc:spChg>
        <pc:spChg chg="del">
          <ac:chgData name="Ahasan Ahamed" userId="ad5e27af-a37f-4a54-bd65-80dc80cd2c87" providerId="ADAL" clId="{A3E6E4B4-B7EF-40B9-9401-B84AFB3BCF61}" dt="2023-06-23T20:57:12.473" v="2" actId="478"/>
          <ac:spMkLst>
            <pc:docMk/>
            <pc:sldMk cId="2433235438" sldId="257"/>
            <ac:spMk id="3" creationId="{3B002D15-8020-B635-52FB-EEA3BB7D36E3}"/>
          </ac:spMkLst>
        </pc:spChg>
        <pc:spChg chg="add mod">
          <ac:chgData name="Ahasan Ahamed" userId="ad5e27af-a37f-4a54-bd65-80dc80cd2c87" providerId="ADAL" clId="{A3E6E4B4-B7EF-40B9-9401-B84AFB3BCF61}" dt="2023-06-23T21:34:50.245" v="987" actId="1076"/>
          <ac:spMkLst>
            <pc:docMk/>
            <pc:sldMk cId="2433235438" sldId="257"/>
            <ac:spMk id="5" creationId="{05DEB3C2-1DFC-DFE7-7AD3-7A4612BCBCA2}"/>
          </ac:spMkLst>
        </pc:spChg>
        <pc:picChg chg="add mod">
          <ac:chgData name="Ahasan Ahamed" userId="ad5e27af-a37f-4a54-bd65-80dc80cd2c87" providerId="ADAL" clId="{A3E6E4B4-B7EF-40B9-9401-B84AFB3BCF61}" dt="2023-06-23T21:21:47.980" v="862" actId="34135"/>
          <ac:picMkLst>
            <pc:docMk/>
            <pc:sldMk cId="2433235438" sldId="257"/>
            <ac:picMk id="4" creationId="{B124BB39-33E7-43F0-7DDC-D1039683947C}"/>
          </ac:picMkLst>
        </pc:picChg>
      </pc:sldChg>
      <pc:sldChg chg="new del">
        <pc:chgData name="Ahasan Ahamed" userId="ad5e27af-a37f-4a54-bd65-80dc80cd2c87" providerId="ADAL" clId="{A3E6E4B4-B7EF-40B9-9401-B84AFB3BCF61}" dt="2023-06-23T21:18:36.040" v="818" actId="47"/>
        <pc:sldMkLst>
          <pc:docMk/>
          <pc:sldMk cId="3783193737" sldId="258"/>
        </pc:sldMkLst>
      </pc:sldChg>
      <pc:sldChg chg="addSp delSp modSp add del mod delAnim modAnim">
        <pc:chgData name="Ahasan Ahamed" userId="ad5e27af-a37f-4a54-bd65-80dc80cd2c87" providerId="ADAL" clId="{A3E6E4B4-B7EF-40B9-9401-B84AFB3BCF61}" dt="2023-06-23T21:21:13.657" v="851" actId="47"/>
        <pc:sldMkLst>
          <pc:docMk/>
          <pc:sldMk cId="3812544775" sldId="259"/>
        </pc:sldMkLst>
        <pc:picChg chg="add del mod">
          <ac:chgData name="Ahasan Ahamed" userId="ad5e27af-a37f-4a54-bd65-80dc80cd2c87" providerId="ADAL" clId="{A3E6E4B4-B7EF-40B9-9401-B84AFB3BCF61}" dt="2023-06-23T21:19:32.610" v="843" actId="478"/>
          <ac:picMkLst>
            <pc:docMk/>
            <pc:sldMk cId="3812544775" sldId="259"/>
            <ac:picMk id="3" creationId="{B21B74F5-2EAF-31EB-F787-8C46094F45DE}"/>
          </ac:picMkLst>
        </pc:picChg>
        <pc:picChg chg="del">
          <ac:chgData name="Ahasan Ahamed" userId="ad5e27af-a37f-4a54-bd65-80dc80cd2c87" providerId="ADAL" clId="{A3E6E4B4-B7EF-40B9-9401-B84AFB3BCF61}" dt="2023-06-23T21:19:01.940" v="840" actId="478"/>
          <ac:picMkLst>
            <pc:docMk/>
            <pc:sldMk cId="3812544775" sldId="259"/>
            <ac:picMk id="4" creationId="{B124BB39-33E7-43F0-7DDC-D1039683947C}"/>
          </ac:picMkLst>
        </pc:picChg>
        <pc:picChg chg="add del mod ord">
          <ac:chgData name="Ahasan Ahamed" userId="ad5e27af-a37f-4a54-bd65-80dc80cd2c87" providerId="ADAL" clId="{A3E6E4B4-B7EF-40B9-9401-B84AFB3BCF61}" dt="2023-06-23T21:21:11.278" v="850" actId="478"/>
          <ac:picMkLst>
            <pc:docMk/>
            <pc:sldMk cId="3812544775" sldId="259"/>
            <ac:picMk id="6" creationId="{565CEA10-6B5D-5906-1245-5FC7F372DCD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E5B67-E817-C88E-95EC-8F16013F15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B4383F-85FE-6555-3CFC-C55761CE8D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4D9365-2620-18E2-F4A0-B492F4258FA9}"/>
              </a:ext>
            </a:extLst>
          </p:cNvPr>
          <p:cNvSpPr>
            <a:spLocks noGrp="1"/>
          </p:cNvSpPr>
          <p:nvPr>
            <p:ph type="dt" sz="half" idx="10"/>
          </p:nvPr>
        </p:nvSpPr>
        <p:spPr/>
        <p:txBody>
          <a:bodyPr/>
          <a:lstStyle/>
          <a:p>
            <a:fld id="{CABF51A4-4388-47A8-99FA-81D1CCA3E7D7}" type="datetimeFigureOut">
              <a:rPr lang="en-US" smtClean="0"/>
              <a:t>7/4/23</a:t>
            </a:fld>
            <a:endParaRPr lang="en-US"/>
          </a:p>
        </p:txBody>
      </p:sp>
      <p:sp>
        <p:nvSpPr>
          <p:cNvPr id="5" name="Footer Placeholder 4">
            <a:extLst>
              <a:ext uri="{FF2B5EF4-FFF2-40B4-BE49-F238E27FC236}">
                <a16:creationId xmlns:a16="http://schemas.microsoft.com/office/drawing/2014/main" id="{22BDC76B-EC2C-8AE9-5EBE-1323C18A2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4CD56-7612-09F7-54B6-B7DFB9476A0F}"/>
              </a:ext>
            </a:extLst>
          </p:cNvPr>
          <p:cNvSpPr>
            <a:spLocks noGrp="1"/>
          </p:cNvSpPr>
          <p:nvPr>
            <p:ph type="sldNum" sz="quarter" idx="12"/>
          </p:nvPr>
        </p:nvSpPr>
        <p:spPr/>
        <p:txBody>
          <a:bodyPr/>
          <a:lstStyle/>
          <a:p>
            <a:fld id="{EAF661DD-748A-4CA7-9304-28B0A019CFFD}" type="slidenum">
              <a:rPr lang="en-US" smtClean="0"/>
              <a:t>‹#›</a:t>
            </a:fld>
            <a:endParaRPr lang="en-US"/>
          </a:p>
        </p:txBody>
      </p:sp>
    </p:spTree>
    <p:extLst>
      <p:ext uri="{BB962C8B-B14F-4D97-AF65-F5344CB8AC3E}">
        <p14:creationId xmlns:p14="http://schemas.microsoft.com/office/powerpoint/2010/main" val="329731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A33C-D056-4436-02E4-BEB2A28E9B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8B1608-BF74-B096-E7A5-D5885AE271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A0DB7-AAB7-A59C-8C80-DE4A6AC4AAC2}"/>
              </a:ext>
            </a:extLst>
          </p:cNvPr>
          <p:cNvSpPr>
            <a:spLocks noGrp="1"/>
          </p:cNvSpPr>
          <p:nvPr>
            <p:ph type="dt" sz="half" idx="10"/>
          </p:nvPr>
        </p:nvSpPr>
        <p:spPr/>
        <p:txBody>
          <a:bodyPr/>
          <a:lstStyle/>
          <a:p>
            <a:fld id="{CABF51A4-4388-47A8-99FA-81D1CCA3E7D7}" type="datetimeFigureOut">
              <a:rPr lang="en-US" smtClean="0"/>
              <a:t>7/4/23</a:t>
            </a:fld>
            <a:endParaRPr lang="en-US"/>
          </a:p>
        </p:txBody>
      </p:sp>
      <p:sp>
        <p:nvSpPr>
          <p:cNvPr id="5" name="Footer Placeholder 4">
            <a:extLst>
              <a:ext uri="{FF2B5EF4-FFF2-40B4-BE49-F238E27FC236}">
                <a16:creationId xmlns:a16="http://schemas.microsoft.com/office/drawing/2014/main" id="{8D62E77F-0FA5-F470-A687-3620D555A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892E4-BA9A-7799-15C6-F46CEB116F31}"/>
              </a:ext>
            </a:extLst>
          </p:cNvPr>
          <p:cNvSpPr>
            <a:spLocks noGrp="1"/>
          </p:cNvSpPr>
          <p:nvPr>
            <p:ph type="sldNum" sz="quarter" idx="12"/>
          </p:nvPr>
        </p:nvSpPr>
        <p:spPr/>
        <p:txBody>
          <a:bodyPr/>
          <a:lstStyle/>
          <a:p>
            <a:fld id="{EAF661DD-748A-4CA7-9304-28B0A019CFFD}" type="slidenum">
              <a:rPr lang="en-US" smtClean="0"/>
              <a:t>‹#›</a:t>
            </a:fld>
            <a:endParaRPr lang="en-US"/>
          </a:p>
        </p:txBody>
      </p:sp>
    </p:spTree>
    <p:extLst>
      <p:ext uri="{BB962C8B-B14F-4D97-AF65-F5344CB8AC3E}">
        <p14:creationId xmlns:p14="http://schemas.microsoft.com/office/powerpoint/2010/main" val="197372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28102D-450C-2CE2-9683-E8B581A0F5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80007D-190E-2AFA-C8F5-ACA4F26822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398E7D-80B7-B2A2-4E30-701A28A7FFF9}"/>
              </a:ext>
            </a:extLst>
          </p:cNvPr>
          <p:cNvSpPr>
            <a:spLocks noGrp="1"/>
          </p:cNvSpPr>
          <p:nvPr>
            <p:ph type="dt" sz="half" idx="10"/>
          </p:nvPr>
        </p:nvSpPr>
        <p:spPr/>
        <p:txBody>
          <a:bodyPr/>
          <a:lstStyle/>
          <a:p>
            <a:fld id="{CABF51A4-4388-47A8-99FA-81D1CCA3E7D7}" type="datetimeFigureOut">
              <a:rPr lang="en-US" smtClean="0"/>
              <a:t>7/4/23</a:t>
            </a:fld>
            <a:endParaRPr lang="en-US"/>
          </a:p>
        </p:txBody>
      </p:sp>
      <p:sp>
        <p:nvSpPr>
          <p:cNvPr id="5" name="Footer Placeholder 4">
            <a:extLst>
              <a:ext uri="{FF2B5EF4-FFF2-40B4-BE49-F238E27FC236}">
                <a16:creationId xmlns:a16="http://schemas.microsoft.com/office/drawing/2014/main" id="{1977CA3F-78C3-530E-F30A-DB0EC51B4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72010-0542-A322-D936-27FD9DDC25C6}"/>
              </a:ext>
            </a:extLst>
          </p:cNvPr>
          <p:cNvSpPr>
            <a:spLocks noGrp="1"/>
          </p:cNvSpPr>
          <p:nvPr>
            <p:ph type="sldNum" sz="quarter" idx="12"/>
          </p:nvPr>
        </p:nvSpPr>
        <p:spPr/>
        <p:txBody>
          <a:bodyPr/>
          <a:lstStyle/>
          <a:p>
            <a:fld id="{EAF661DD-748A-4CA7-9304-28B0A019CFFD}" type="slidenum">
              <a:rPr lang="en-US" smtClean="0"/>
              <a:t>‹#›</a:t>
            </a:fld>
            <a:endParaRPr lang="en-US"/>
          </a:p>
        </p:txBody>
      </p:sp>
    </p:spTree>
    <p:extLst>
      <p:ext uri="{BB962C8B-B14F-4D97-AF65-F5344CB8AC3E}">
        <p14:creationId xmlns:p14="http://schemas.microsoft.com/office/powerpoint/2010/main" val="422344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1FF51-AE6F-A177-179A-443020E3B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10D11D-2191-B065-BD0A-47DDCFCCBB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6339D-2EEA-4E99-B50D-970CAE5AEF4B}"/>
              </a:ext>
            </a:extLst>
          </p:cNvPr>
          <p:cNvSpPr>
            <a:spLocks noGrp="1"/>
          </p:cNvSpPr>
          <p:nvPr>
            <p:ph type="dt" sz="half" idx="10"/>
          </p:nvPr>
        </p:nvSpPr>
        <p:spPr/>
        <p:txBody>
          <a:bodyPr/>
          <a:lstStyle/>
          <a:p>
            <a:fld id="{CABF51A4-4388-47A8-99FA-81D1CCA3E7D7}" type="datetimeFigureOut">
              <a:rPr lang="en-US" smtClean="0"/>
              <a:t>7/4/23</a:t>
            </a:fld>
            <a:endParaRPr lang="en-US"/>
          </a:p>
        </p:txBody>
      </p:sp>
      <p:sp>
        <p:nvSpPr>
          <p:cNvPr id="5" name="Footer Placeholder 4">
            <a:extLst>
              <a:ext uri="{FF2B5EF4-FFF2-40B4-BE49-F238E27FC236}">
                <a16:creationId xmlns:a16="http://schemas.microsoft.com/office/drawing/2014/main" id="{16AE2172-A79B-B929-4AB2-1CF34720FE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76D9A-1E76-DA03-18EB-2DC609841739}"/>
              </a:ext>
            </a:extLst>
          </p:cNvPr>
          <p:cNvSpPr>
            <a:spLocks noGrp="1"/>
          </p:cNvSpPr>
          <p:nvPr>
            <p:ph type="sldNum" sz="quarter" idx="12"/>
          </p:nvPr>
        </p:nvSpPr>
        <p:spPr/>
        <p:txBody>
          <a:bodyPr/>
          <a:lstStyle/>
          <a:p>
            <a:fld id="{EAF661DD-748A-4CA7-9304-28B0A019CFFD}" type="slidenum">
              <a:rPr lang="en-US" smtClean="0"/>
              <a:t>‹#›</a:t>
            </a:fld>
            <a:endParaRPr lang="en-US"/>
          </a:p>
        </p:txBody>
      </p:sp>
    </p:spTree>
    <p:extLst>
      <p:ext uri="{BB962C8B-B14F-4D97-AF65-F5344CB8AC3E}">
        <p14:creationId xmlns:p14="http://schemas.microsoft.com/office/powerpoint/2010/main" val="127936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F70FA-16C7-D1FD-40C7-D9454155A2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0A650C-241B-CA50-F255-DA9C59ECA4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CCE3D0-2C5C-C512-2576-66D3DE45290D}"/>
              </a:ext>
            </a:extLst>
          </p:cNvPr>
          <p:cNvSpPr>
            <a:spLocks noGrp="1"/>
          </p:cNvSpPr>
          <p:nvPr>
            <p:ph type="dt" sz="half" idx="10"/>
          </p:nvPr>
        </p:nvSpPr>
        <p:spPr/>
        <p:txBody>
          <a:bodyPr/>
          <a:lstStyle/>
          <a:p>
            <a:fld id="{CABF51A4-4388-47A8-99FA-81D1CCA3E7D7}" type="datetimeFigureOut">
              <a:rPr lang="en-US" smtClean="0"/>
              <a:t>7/4/23</a:t>
            </a:fld>
            <a:endParaRPr lang="en-US"/>
          </a:p>
        </p:txBody>
      </p:sp>
      <p:sp>
        <p:nvSpPr>
          <p:cNvPr id="5" name="Footer Placeholder 4">
            <a:extLst>
              <a:ext uri="{FF2B5EF4-FFF2-40B4-BE49-F238E27FC236}">
                <a16:creationId xmlns:a16="http://schemas.microsoft.com/office/drawing/2014/main" id="{1BD972C9-F8E7-804E-1DC6-CEA0AC23C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5C7D7-6A52-CEAC-EE16-427985D4D251}"/>
              </a:ext>
            </a:extLst>
          </p:cNvPr>
          <p:cNvSpPr>
            <a:spLocks noGrp="1"/>
          </p:cNvSpPr>
          <p:nvPr>
            <p:ph type="sldNum" sz="quarter" idx="12"/>
          </p:nvPr>
        </p:nvSpPr>
        <p:spPr/>
        <p:txBody>
          <a:bodyPr/>
          <a:lstStyle/>
          <a:p>
            <a:fld id="{EAF661DD-748A-4CA7-9304-28B0A019CFFD}" type="slidenum">
              <a:rPr lang="en-US" smtClean="0"/>
              <a:t>‹#›</a:t>
            </a:fld>
            <a:endParaRPr lang="en-US"/>
          </a:p>
        </p:txBody>
      </p:sp>
    </p:spTree>
    <p:extLst>
      <p:ext uri="{BB962C8B-B14F-4D97-AF65-F5344CB8AC3E}">
        <p14:creationId xmlns:p14="http://schemas.microsoft.com/office/powerpoint/2010/main" val="261314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6F63-B0BD-D51A-4868-3A7CE6173D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214065-87DF-7528-008B-1A1C36AB68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10C9A1-C5C9-D5F0-1BF2-F2FAF7E1DF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C6EE77-AA3B-DD92-3232-3A4D3E621C34}"/>
              </a:ext>
            </a:extLst>
          </p:cNvPr>
          <p:cNvSpPr>
            <a:spLocks noGrp="1"/>
          </p:cNvSpPr>
          <p:nvPr>
            <p:ph type="dt" sz="half" idx="10"/>
          </p:nvPr>
        </p:nvSpPr>
        <p:spPr/>
        <p:txBody>
          <a:bodyPr/>
          <a:lstStyle/>
          <a:p>
            <a:fld id="{CABF51A4-4388-47A8-99FA-81D1CCA3E7D7}" type="datetimeFigureOut">
              <a:rPr lang="en-US" smtClean="0"/>
              <a:t>7/4/23</a:t>
            </a:fld>
            <a:endParaRPr lang="en-US"/>
          </a:p>
        </p:txBody>
      </p:sp>
      <p:sp>
        <p:nvSpPr>
          <p:cNvPr id="6" name="Footer Placeholder 5">
            <a:extLst>
              <a:ext uri="{FF2B5EF4-FFF2-40B4-BE49-F238E27FC236}">
                <a16:creationId xmlns:a16="http://schemas.microsoft.com/office/drawing/2014/main" id="{0F11D9C9-BCAD-785C-050E-EB9AE1CA2B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F88CE4-D2A1-753F-F310-CD23A3AA3670}"/>
              </a:ext>
            </a:extLst>
          </p:cNvPr>
          <p:cNvSpPr>
            <a:spLocks noGrp="1"/>
          </p:cNvSpPr>
          <p:nvPr>
            <p:ph type="sldNum" sz="quarter" idx="12"/>
          </p:nvPr>
        </p:nvSpPr>
        <p:spPr/>
        <p:txBody>
          <a:bodyPr/>
          <a:lstStyle/>
          <a:p>
            <a:fld id="{EAF661DD-748A-4CA7-9304-28B0A019CFFD}" type="slidenum">
              <a:rPr lang="en-US" smtClean="0"/>
              <a:t>‹#›</a:t>
            </a:fld>
            <a:endParaRPr lang="en-US"/>
          </a:p>
        </p:txBody>
      </p:sp>
    </p:spTree>
    <p:extLst>
      <p:ext uri="{BB962C8B-B14F-4D97-AF65-F5344CB8AC3E}">
        <p14:creationId xmlns:p14="http://schemas.microsoft.com/office/powerpoint/2010/main" val="2358252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5508-761C-242A-50DC-8FC7C54B09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2F7CED-36E9-518D-D6B7-329D9B4D5D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691CC8-1A43-8B3B-6E8E-A24DEB9686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57D1A-62CF-A922-5F10-85F4B6EFB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B312A1-0F39-C6A5-BC69-70D65D92D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15CC9E-724A-F4E6-8C15-93EC254345E7}"/>
              </a:ext>
            </a:extLst>
          </p:cNvPr>
          <p:cNvSpPr>
            <a:spLocks noGrp="1"/>
          </p:cNvSpPr>
          <p:nvPr>
            <p:ph type="dt" sz="half" idx="10"/>
          </p:nvPr>
        </p:nvSpPr>
        <p:spPr/>
        <p:txBody>
          <a:bodyPr/>
          <a:lstStyle/>
          <a:p>
            <a:fld id="{CABF51A4-4388-47A8-99FA-81D1CCA3E7D7}" type="datetimeFigureOut">
              <a:rPr lang="en-US" smtClean="0"/>
              <a:t>7/4/23</a:t>
            </a:fld>
            <a:endParaRPr lang="en-US"/>
          </a:p>
        </p:txBody>
      </p:sp>
      <p:sp>
        <p:nvSpPr>
          <p:cNvPr id="8" name="Footer Placeholder 7">
            <a:extLst>
              <a:ext uri="{FF2B5EF4-FFF2-40B4-BE49-F238E27FC236}">
                <a16:creationId xmlns:a16="http://schemas.microsoft.com/office/drawing/2014/main" id="{D7BC401A-18F9-BCE5-3B7A-0EF2723891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3AF912-3FCA-D8A3-D9B4-6A91891F9932}"/>
              </a:ext>
            </a:extLst>
          </p:cNvPr>
          <p:cNvSpPr>
            <a:spLocks noGrp="1"/>
          </p:cNvSpPr>
          <p:nvPr>
            <p:ph type="sldNum" sz="quarter" idx="12"/>
          </p:nvPr>
        </p:nvSpPr>
        <p:spPr/>
        <p:txBody>
          <a:bodyPr/>
          <a:lstStyle/>
          <a:p>
            <a:fld id="{EAF661DD-748A-4CA7-9304-28B0A019CFFD}" type="slidenum">
              <a:rPr lang="en-US" smtClean="0"/>
              <a:t>‹#›</a:t>
            </a:fld>
            <a:endParaRPr lang="en-US"/>
          </a:p>
        </p:txBody>
      </p:sp>
    </p:spTree>
    <p:extLst>
      <p:ext uri="{BB962C8B-B14F-4D97-AF65-F5344CB8AC3E}">
        <p14:creationId xmlns:p14="http://schemas.microsoft.com/office/powerpoint/2010/main" val="330875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01FBE-4070-1932-17A3-FDF2FF3942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D7D6DE-7A50-CCED-03B5-99C4DD26E6C8}"/>
              </a:ext>
            </a:extLst>
          </p:cNvPr>
          <p:cNvSpPr>
            <a:spLocks noGrp="1"/>
          </p:cNvSpPr>
          <p:nvPr>
            <p:ph type="dt" sz="half" idx="10"/>
          </p:nvPr>
        </p:nvSpPr>
        <p:spPr/>
        <p:txBody>
          <a:bodyPr/>
          <a:lstStyle/>
          <a:p>
            <a:fld id="{CABF51A4-4388-47A8-99FA-81D1CCA3E7D7}" type="datetimeFigureOut">
              <a:rPr lang="en-US" smtClean="0"/>
              <a:t>7/4/23</a:t>
            </a:fld>
            <a:endParaRPr lang="en-US"/>
          </a:p>
        </p:txBody>
      </p:sp>
      <p:sp>
        <p:nvSpPr>
          <p:cNvPr id="4" name="Footer Placeholder 3">
            <a:extLst>
              <a:ext uri="{FF2B5EF4-FFF2-40B4-BE49-F238E27FC236}">
                <a16:creationId xmlns:a16="http://schemas.microsoft.com/office/drawing/2014/main" id="{7E3FA73D-1144-25CE-109A-259455CB83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E4359B-5B9C-C987-D693-8B31482BEA95}"/>
              </a:ext>
            </a:extLst>
          </p:cNvPr>
          <p:cNvSpPr>
            <a:spLocks noGrp="1"/>
          </p:cNvSpPr>
          <p:nvPr>
            <p:ph type="sldNum" sz="quarter" idx="12"/>
          </p:nvPr>
        </p:nvSpPr>
        <p:spPr/>
        <p:txBody>
          <a:bodyPr/>
          <a:lstStyle/>
          <a:p>
            <a:fld id="{EAF661DD-748A-4CA7-9304-28B0A019CFFD}" type="slidenum">
              <a:rPr lang="en-US" smtClean="0"/>
              <a:t>‹#›</a:t>
            </a:fld>
            <a:endParaRPr lang="en-US"/>
          </a:p>
        </p:txBody>
      </p:sp>
    </p:spTree>
    <p:extLst>
      <p:ext uri="{BB962C8B-B14F-4D97-AF65-F5344CB8AC3E}">
        <p14:creationId xmlns:p14="http://schemas.microsoft.com/office/powerpoint/2010/main" val="303595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387F7D-CC20-D6EA-B96F-28AC8518D403}"/>
              </a:ext>
            </a:extLst>
          </p:cNvPr>
          <p:cNvSpPr>
            <a:spLocks noGrp="1"/>
          </p:cNvSpPr>
          <p:nvPr>
            <p:ph type="dt" sz="half" idx="10"/>
          </p:nvPr>
        </p:nvSpPr>
        <p:spPr/>
        <p:txBody>
          <a:bodyPr/>
          <a:lstStyle/>
          <a:p>
            <a:fld id="{CABF51A4-4388-47A8-99FA-81D1CCA3E7D7}" type="datetimeFigureOut">
              <a:rPr lang="en-US" smtClean="0"/>
              <a:t>7/4/23</a:t>
            </a:fld>
            <a:endParaRPr lang="en-US"/>
          </a:p>
        </p:txBody>
      </p:sp>
      <p:sp>
        <p:nvSpPr>
          <p:cNvPr id="3" name="Footer Placeholder 2">
            <a:extLst>
              <a:ext uri="{FF2B5EF4-FFF2-40B4-BE49-F238E27FC236}">
                <a16:creationId xmlns:a16="http://schemas.microsoft.com/office/drawing/2014/main" id="{4816D096-95E6-DDE5-856C-B3B8315F97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F316F4-5F17-6D5A-03A9-419853B7C636}"/>
              </a:ext>
            </a:extLst>
          </p:cNvPr>
          <p:cNvSpPr>
            <a:spLocks noGrp="1"/>
          </p:cNvSpPr>
          <p:nvPr>
            <p:ph type="sldNum" sz="quarter" idx="12"/>
          </p:nvPr>
        </p:nvSpPr>
        <p:spPr/>
        <p:txBody>
          <a:bodyPr/>
          <a:lstStyle/>
          <a:p>
            <a:fld id="{EAF661DD-748A-4CA7-9304-28B0A019CFFD}" type="slidenum">
              <a:rPr lang="en-US" smtClean="0"/>
              <a:t>‹#›</a:t>
            </a:fld>
            <a:endParaRPr lang="en-US"/>
          </a:p>
        </p:txBody>
      </p:sp>
    </p:spTree>
    <p:extLst>
      <p:ext uri="{BB962C8B-B14F-4D97-AF65-F5344CB8AC3E}">
        <p14:creationId xmlns:p14="http://schemas.microsoft.com/office/powerpoint/2010/main" val="39032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C238-1AA3-5E3A-1F93-39B4D1B20C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39DD2A-EDFD-281C-4E2A-948381788E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26D1F5-10FE-C90F-3784-FA30002F5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A88D85-075A-6C59-CA6C-25F620A6464D}"/>
              </a:ext>
            </a:extLst>
          </p:cNvPr>
          <p:cNvSpPr>
            <a:spLocks noGrp="1"/>
          </p:cNvSpPr>
          <p:nvPr>
            <p:ph type="dt" sz="half" idx="10"/>
          </p:nvPr>
        </p:nvSpPr>
        <p:spPr/>
        <p:txBody>
          <a:bodyPr/>
          <a:lstStyle/>
          <a:p>
            <a:fld id="{CABF51A4-4388-47A8-99FA-81D1CCA3E7D7}" type="datetimeFigureOut">
              <a:rPr lang="en-US" smtClean="0"/>
              <a:t>7/4/23</a:t>
            </a:fld>
            <a:endParaRPr lang="en-US"/>
          </a:p>
        </p:txBody>
      </p:sp>
      <p:sp>
        <p:nvSpPr>
          <p:cNvPr id="6" name="Footer Placeholder 5">
            <a:extLst>
              <a:ext uri="{FF2B5EF4-FFF2-40B4-BE49-F238E27FC236}">
                <a16:creationId xmlns:a16="http://schemas.microsoft.com/office/drawing/2014/main" id="{BF6612E8-35B8-CE23-55CD-97D0DE292A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E80635-52A4-4A2A-AF10-FF64540F71B8}"/>
              </a:ext>
            </a:extLst>
          </p:cNvPr>
          <p:cNvSpPr>
            <a:spLocks noGrp="1"/>
          </p:cNvSpPr>
          <p:nvPr>
            <p:ph type="sldNum" sz="quarter" idx="12"/>
          </p:nvPr>
        </p:nvSpPr>
        <p:spPr/>
        <p:txBody>
          <a:bodyPr/>
          <a:lstStyle/>
          <a:p>
            <a:fld id="{EAF661DD-748A-4CA7-9304-28B0A019CFFD}" type="slidenum">
              <a:rPr lang="en-US" smtClean="0"/>
              <a:t>‹#›</a:t>
            </a:fld>
            <a:endParaRPr lang="en-US"/>
          </a:p>
        </p:txBody>
      </p:sp>
    </p:spTree>
    <p:extLst>
      <p:ext uri="{BB962C8B-B14F-4D97-AF65-F5344CB8AC3E}">
        <p14:creationId xmlns:p14="http://schemas.microsoft.com/office/powerpoint/2010/main" val="104280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F6D21-FEDD-2DD0-CEFD-C05980A1F1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336233-D51A-FFB7-7828-B617553354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36A16E-3531-66DF-16DD-1F8707ACD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4D9B6-B0CF-0AD7-6403-4FDCE55775E7}"/>
              </a:ext>
            </a:extLst>
          </p:cNvPr>
          <p:cNvSpPr>
            <a:spLocks noGrp="1"/>
          </p:cNvSpPr>
          <p:nvPr>
            <p:ph type="dt" sz="half" idx="10"/>
          </p:nvPr>
        </p:nvSpPr>
        <p:spPr/>
        <p:txBody>
          <a:bodyPr/>
          <a:lstStyle/>
          <a:p>
            <a:fld id="{CABF51A4-4388-47A8-99FA-81D1CCA3E7D7}" type="datetimeFigureOut">
              <a:rPr lang="en-US" smtClean="0"/>
              <a:t>7/4/23</a:t>
            </a:fld>
            <a:endParaRPr lang="en-US"/>
          </a:p>
        </p:txBody>
      </p:sp>
      <p:sp>
        <p:nvSpPr>
          <p:cNvPr id="6" name="Footer Placeholder 5">
            <a:extLst>
              <a:ext uri="{FF2B5EF4-FFF2-40B4-BE49-F238E27FC236}">
                <a16:creationId xmlns:a16="http://schemas.microsoft.com/office/drawing/2014/main" id="{D158BFE4-055E-DE33-A383-1E74C5957A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661E5-0B2F-2E2B-FECF-B384F3AF3314}"/>
              </a:ext>
            </a:extLst>
          </p:cNvPr>
          <p:cNvSpPr>
            <a:spLocks noGrp="1"/>
          </p:cNvSpPr>
          <p:nvPr>
            <p:ph type="sldNum" sz="quarter" idx="12"/>
          </p:nvPr>
        </p:nvSpPr>
        <p:spPr/>
        <p:txBody>
          <a:bodyPr/>
          <a:lstStyle/>
          <a:p>
            <a:fld id="{EAF661DD-748A-4CA7-9304-28B0A019CFFD}" type="slidenum">
              <a:rPr lang="en-US" smtClean="0"/>
              <a:t>‹#›</a:t>
            </a:fld>
            <a:endParaRPr lang="en-US"/>
          </a:p>
        </p:txBody>
      </p:sp>
    </p:spTree>
    <p:extLst>
      <p:ext uri="{BB962C8B-B14F-4D97-AF65-F5344CB8AC3E}">
        <p14:creationId xmlns:p14="http://schemas.microsoft.com/office/powerpoint/2010/main" val="428508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D940A8-CEBA-6B7F-7E72-52C34FE336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194A3B-3384-02BE-95FD-C2B130F6E9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65F8A-7791-EFC6-794B-0206C303A8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F51A4-4388-47A8-99FA-81D1CCA3E7D7}" type="datetimeFigureOut">
              <a:rPr lang="en-US" smtClean="0"/>
              <a:t>7/4/23</a:t>
            </a:fld>
            <a:endParaRPr lang="en-US"/>
          </a:p>
        </p:txBody>
      </p:sp>
      <p:sp>
        <p:nvSpPr>
          <p:cNvPr id="5" name="Footer Placeholder 4">
            <a:extLst>
              <a:ext uri="{FF2B5EF4-FFF2-40B4-BE49-F238E27FC236}">
                <a16:creationId xmlns:a16="http://schemas.microsoft.com/office/drawing/2014/main" id="{E0051427-F131-C306-F765-FA6CFC99EC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85A619-BF76-DC4D-7B2B-D91513B83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661DD-748A-4CA7-9304-28B0A019CFFD}" type="slidenum">
              <a:rPr lang="en-US" smtClean="0"/>
              <a:t>‹#›</a:t>
            </a:fld>
            <a:endParaRPr lang="en-US"/>
          </a:p>
        </p:txBody>
      </p:sp>
    </p:spTree>
    <p:extLst>
      <p:ext uri="{BB962C8B-B14F-4D97-AF65-F5344CB8AC3E}">
        <p14:creationId xmlns:p14="http://schemas.microsoft.com/office/powerpoint/2010/main" val="142636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5C56-513C-B0D3-3980-ECC265276852}"/>
              </a:ext>
            </a:extLst>
          </p:cNvPr>
          <p:cNvSpPr>
            <a:spLocks noGrp="1"/>
          </p:cNvSpPr>
          <p:nvPr>
            <p:ph type="ctrTitle"/>
          </p:nvPr>
        </p:nvSpPr>
        <p:spPr>
          <a:xfrm>
            <a:off x="1524000" y="281115"/>
            <a:ext cx="9144000" cy="925893"/>
          </a:xfrm>
        </p:spPr>
        <p:txBody>
          <a:bodyPr anchor="ctr"/>
          <a:lstStyle/>
          <a:p>
            <a:r>
              <a:rPr lang="en-US" dirty="0"/>
              <a:t>Supplementary Video</a:t>
            </a:r>
          </a:p>
        </p:txBody>
      </p:sp>
      <p:sp>
        <p:nvSpPr>
          <p:cNvPr id="3" name="Subtitle 2">
            <a:extLst>
              <a:ext uri="{FF2B5EF4-FFF2-40B4-BE49-F238E27FC236}">
                <a16:creationId xmlns:a16="http://schemas.microsoft.com/office/drawing/2014/main" id="{118C6198-0F58-942E-3966-FBFB903D83C8}"/>
              </a:ext>
            </a:extLst>
          </p:cNvPr>
          <p:cNvSpPr>
            <a:spLocks noGrp="1"/>
          </p:cNvSpPr>
          <p:nvPr>
            <p:ph type="subTitle" idx="1"/>
          </p:nvPr>
        </p:nvSpPr>
        <p:spPr>
          <a:xfrm>
            <a:off x="182880" y="1773238"/>
            <a:ext cx="11814048" cy="1317434"/>
          </a:xfrm>
        </p:spPr>
        <p:txBody>
          <a:bodyPr anchor="ctr">
            <a:normAutofit/>
          </a:bodyPr>
          <a:lstStyle/>
          <a:p>
            <a:r>
              <a:rPr lang="en-US" sz="3200" b="0" i="0" dirty="0">
                <a:solidFill>
                  <a:srgbClr val="000000"/>
                </a:solidFill>
                <a:effectLst/>
                <a:latin typeface="CMR17"/>
              </a:rPr>
              <a:t>Unique Hyperspectral Response Design in High-Speed Photodetectors Enabled by Periodic Surface Textures</a:t>
            </a:r>
            <a:r>
              <a:rPr lang="en-US" sz="4000" dirty="0"/>
              <a:t> </a:t>
            </a:r>
          </a:p>
        </p:txBody>
      </p:sp>
      <p:sp>
        <p:nvSpPr>
          <p:cNvPr id="4" name="Subtitle 2">
            <a:extLst>
              <a:ext uri="{FF2B5EF4-FFF2-40B4-BE49-F238E27FC236}">
                <a16:creationId xmlns:a16="http://schemas.microsoft.com/office/drawing/2014/main" id="{5CCD3970-84B4-8218-B912-86BFF3965203}"/>
              </a:ext>
            </a:extLst>
          </p:cNvPr>
          <p:cNvSpPr txBox="1">
            <a:spLocks/>
          </p:cNvSpPr>
          <p:nvPr/>
        </p:nvSpPr>
        <p:spPr>
          <a:xfrm>
            <a:off x="182880" y="3656902"/>
            <a:ext cx="11814048" cy="149656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0" i="0" dirty="0">
                <a:solidFill>
                  <a:srgbClr val="000000"/>
                </a:solidFill>
                <a:effectLst/>
                <a:latin typeface="CMR12"/>
              </a:rPr>
              <a:t>Ahasan Ahamed</a:t>
            </a:r>
            <a:r>
              <a:rPr lang="en-US" sz="1800" b="1" i="1" baseline="30000" dirty="0">
                <a:solidFill>
                  <a:srgbClr val="000000"/>
                </a:solidFill>
                <a:latin typeface="Times New Roman" panose="02020603050405020304" pitchFamily="18" charset="0"/>
                <a:cs typeface="Times New Roman" panose="02020603050405020304" pitchFamily="18" charset="0"/>
              </a:rPr>
              <a:t>†</a:t>
            </a:r>
            <a:r>
              <a:rPr lang="en-US" sz="1800" b="0" i="0" baseline="30000" dirty="0">
                <a:solidFill>
                  <a:srgbClr val="000000"/>
                </a:solidFill>
                <a:effectLst/>
                <a:latin typeface="CMR12"/>
              </a:rPr>
              <a:t>,</a:t>
            </a:r>
            <a:r>
              <a:rPr lang="en-US" sz="1800" b="0" i="0" dirty="0">
                <a:solidFill>
                  <a:srgbClr val="000000"/>
                </a:solidFill>
                <a:effectLst/>
                <a:latin typeface="CMR12"/>
              </a:rPr>
              <a:t> Amita Rawat</a:t>
            </a:r>
            <a:r>
              <a:rPr lang="en-US" sz="1800" b="1" i="1" baseline="30000" dirty="0">
                <a:solidFill>
                  <a:srgbClr val="000000"/>
                </a:solidFill>
                <a:latin typeface="Times New Roman" panose="02020603050405020304" pitchFamily="18" charset="0"/>
                <a:cs typeface="Times New Roman" panose="02020603050405020304" pitchFamily="18" charset="0"/>
              </a:rPr>
              <a:t>†</a:t>
            </a:r>
            <a:r>
              <a:rPr lang="en-US" sz="1800" b="0" i="0" dirty="0">
                <a:solidFill>
                  <a:srgbClr val="000000"/>
                </a:solidFill>
                <a:effectLst/>
                <a:latin typeface="CMR12"/>
              </a:rPr>
              <a:t>, Ahmed S. Mayet, Lisa N McPhillips and M Saif Islam*</a:t>
            </a:r>
            <a:br>
              <a:rPr lang="en-US" sz="1800" b="0" i="0" dirty="0">
                <a:solidFill>
                  <a:srgbClr val="000000"/>
                </a:solidFill>
                <a:effectLst/>
                <a:latin typeface="CMR12"/>
              </a:rPr>
            </a:br>
            <a:br>
              <a:rPr lang="en-US" sz="1800" b="0" i="0" dirty="0">
                <a:solidFill>
                  <a:srgbClr val="000000"/>
                </a:solidFill>
                <a:effectLst/>
                <a:latin typeface="CMR12"/>
              </a:rPr>
            </a:br>
            <a:r>
              <a:rPr lang="en-US" sz="1800" b="0" i="0" dirty="0">
                <a:solidFill>
                  <a:srgbClr val="000000"/>
                </a:solidFill>
                <a:effectLst/>
                <a:latin typeface="CMR12"/>
              </a:rPr>
              <a:t>*</a:t>
            </a:r>
            <a:r>
              <a:rPr lang="en-US" sz="1800" b="0" i="0" dirty="0">
                <a:effectLst/>
                <a:latin typeface="CMR10"/>
              </a:rPr>
              <a:t>Contributing authors: </a:t>
            </a:r>
            <a:r>
              <a:rPr lang="en-US" sz="1800" b="0" i="0" dirty="0" err="1">
                <a:effectLst/>
                <a:latin typeface="CMR10"/>
              </a:rPr>
              <a:t>sislam@ucdavis.edu</a:t>
            </a:r>
            <a:r>
              <a:rPr lang="en-US" sz="1800" b="0" i="0" dirty="0">
                <a:effectLst/>
                <a:latin typeface="CMR10"/>
              </a:rPr>
              <a:t> </a:t>
            </a:r>
            <a:br>
              <a:rPr lang="en-US" sz="1800" b="0" i="0" dirty="0">
                <a:effectLst/>
                <a:latin typeface="CMR10"/>
              </a:rPr>
            </a:br>
            <a:r>
              <a:rPr lang="en-US" sz="1800" b="1" i="1" baseline="30000" dirty="0">
                <a:solidFill>
                  <a:srgbClr val="000000"/>
                </a:solidFill>
                <a:latin typeface="Times New Roman" panose="02020603050405020304" pitchFamily="18" charset="0"/>
                <a:cs typeface="Times New Roman" panose="02020603050405020304" pitchFamily="18" charset="0"/>
              </a:rPr>
              <a:t>†</a:t>
            </a:r>
            <a:r>
              <a:rPr lang="en-US" sz="1800" b="0" i="0" dirty="0">
                <a:solidFill>
                  <a:srgbClr val="000000"/>
                </a:solidFill>
                <a:effectLst/>
                <a:latin typeface="CMR10"/>
              </a:rPr>
              <a:t>These authors contributed equally to this work.</a:t>
            </a:r>
            <a:r>
              <a:rPr lang="en-US" sz="1800" dirty="0"/>
              <a:t> </a:t>
            </a:r>
            <a:br>
              <a:rPr lang="en-US" sz="1800" dirty="0"/>
            </a:br>
            <a:r>
              <a:rPr lang="en-US" sz="1800" dirty="0"/>
              <a:t> </a:t>
            </a:r>
          </a:p>
        </p:txBody>
      </p:sp>
    </p:spTree>
    <p:extLst>
      <p:ext uri="{BB962C8B-B14F-4D97-AF65-F5344CB8AC3E}">
        <p14:creationId xmlns:p14="http://schemas.microsoft.com/office/powerpoint/2010/main" val="4160855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4C09-1140-3D22-F995-CCF5D80E93B0}"/>
              </a:ext>
            </a:extLst>
          </p:cNvPr>
          <p:cNvSpPr>
            <a:spLocks noGrp="1"/>
          </p:cNvSpPr>
          <p:nvPr>
            <p:ph type="title"/>
          </p:nvPr>
        </p:nvSpPr>
        <p:spPr>
          <a:xfrm>
            <a:off x="649224" y="5022810"/>
            <a:ext cx="11106912" cy="1325563"/>
          </a:xfrm>
        </p:spPr>
        <p:txBody>
          <a:bodyPr>
            <a:noAutofit/>
          </a:bodyPr>
          <a:lstStyle/>
          <a:p>
            <a:r>
              <a:rPr lang="en-US" sz="1800" dirty="0">
                <a:latin typeface="Arial" panose="020B0604020202020204" pitchFamily="34" charset="0"/>
                <a:cs typeface="Arial" panose="020B0604020202020204" pitchFamily="34" charset="0"/>
              </a:rPr>
              <a:t>The video presents the compilation of </a:t>
            </a:r>
            <a:r>
              <a:rPr lang="en-US" sz="1800" dirty="0" err="1">
                <a:latin typeface="Arial" panose="020B0604020202020204" pitchFamily="34" charset="0"/>
                <a:cs typeface="Arial" panose="020B0604020202020204" pitchFamily="34" charset="0"/>
              </a:rPr>
              <a:t>Lumerical</a:t>
            </a:r>
            <a:r>
              <a:rPr lang="en-US" sz="1800" dirty="0">
                <a:latin typeface="Arial" panose="020B0604020202020204" pitchFamily="34" charset="0"/>
                <a:cs typeface="Arial" panose="020B0604020202020204" pitchFamily="34" charset="0"/>
              </a:rPr>
              <a:t> FDTD simulation results of quantum efficiency (QE) for multiple photon-trapping surface textured (PTST) devices with varying periodicity and diameter compared with the planar flat device without PTST (bottom right). We see that with increasing wavelength from 300 nm to 1100 nm, the maximum QE is shifting diagonally from the bottom left towards the top right, depicting a strong coupling with the periodicity and a weak coupling with the diameter of the PTST. </a:t>
            </a:r>
          </a:p>
        </p:txBody>
      </p:sp>
      <p:pic>
        <p:nvPicPr>
          <p:cNvPr id="6" name="Supplementary Video (1)">
            <a:hlinkClick r:id="" action="ppaction://media"/>
            <a:extLst>
              <a:ext uri="{FF2B5EF4-FFF2-40B4-BE49-F238E27FC236}">
                <a16:creationId xmlns:a16="http://schemas.microsoft.com/office/drawing/2014/main" id="{0C8818B1-B947-CDFE-D741-6127E2B08C86}"/>
              </a:ext>
            </a:extLst>
          </p:cNvPr>
          <p:cNvPicPr>
            <a:picLocks noGrp="1" noRot="1" noMove="1" noResize="1" noEditPoints="1" noAdjustHandles="1" noChangeArrowheads="1" noChangeShapeType="1" noCrop="1"/>
          </p:cNvPicPr>
          <p:nvPr>
            <a:videoFile r:link="rId2"/>
            <p:extLst>
              <p:ext uri="{DAA4B4D4-6D71-4841-9C94-3DE7FCFB9230}">
                <p14:media xmlns:p14="http://schemas.microsoft.com/office/powerpoint/2010/main" r:embed="rId1"/>
              </p:ext>
            </p:extLst>
          </p:nvPr>
        </p:nvPicPr>
        <p:blipFill>
          <a:blip r:embed="rId4"/>
          <a:stretch>
            <a:fillRect/>
          </a:stretch>
        </p:blipFill>
        <p:spPr>
          <a:xfrm>
            <a:off x="3352800" y="509627"/>
            <a:ext cx="5486400" cy="4114800"/>
          </a:xfrm>
          <a:prstGeom prst="rect">
            <a:avLst/>
          </a:prstGeom>
        </p:spPr>
      </p:pic>
      <p:sp>
        <p:nvSpPr>
          <p:cNvPr id="5" name="Arrow: Right 4">
            <a:extLst>
              <a:ext uri="{FF2B5EF4-FFF2-40B4-BE49-F238E27FC236}">
                <a16:creationId xmlns:a16="http://schemas.microsoft.com/office/drawing/2014/main" id="{05DEB3C2-1DFC-DFE7-7AD3-7A4612BCBCA2}"/>
              </a:ext>
            </a:extLst>
          </p:cNvPr>
          <p:cNvSpPr/>
          <p:nvPr/>
        </p:nvSpPr>
        <p:spPr>
          <a:xfrm rot="19042167">
            <a:off x="5532486" y="3594754"/>
            <a:ext cx="274847" cy="181254"/>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38C474B-779D-CA46-8B6C-DB949C0BDC3C}"/>
              </a:ext>
            </a:extLst>
          </p:cNvPr>
          <p:cNvSpPr txBox="1"/>
          <p:nvPr/>
        </p:nvSpPr>
        <p:spPr>
          <a:xfrm>
            <a:off x="431292" y="110381"/>
            <a:ext cx="11542776" cy="400110"/>
          </a:xfrm>
          <a:prstGeom prst="rect">
            <a:avLst/>
          </a:prstGeom>
          <a:noFill/>
        </p:spPr>
        <p:txBody>
          <a:bodyPr wrap="square">
            <a:spAutoFit/>
          </a:bodyPr>
          <a:lstStyle/>
          <a:p>
            <a:pPr marL="0" indent="0" algn="ctr">
              <a:buNone/>
            </a:pPr>
            <a:r>
              <a:rPr lang="en-US" sz="2000" dirty="0">
                <a:solidFill>
                  <a:srgbClr val="000000"/>
                </a:solidFill>
                <a:latin typeface="CMR17"/>
              </a:rPr>
              <a:t>Unique Hyperspectral Response Design in High-Speed Photodetectors Enabled by Periodic Surface Textures</a:t>
            </a:r>
            <a:r>
              <a:rPr lang="en-US" sz="2000" dirty="0"/>
              <a:t> </a:t>
            </a:r>
          </a:p>
        </p:txBody>
      </p:sp>
    </p:spTree>
    <p:extLst>
      <p:ext uri="{BB962C8B-B14F-4D97-AF65-F5344CB8AC3E}">
        <p14:creationId xmlns:p14="http://schemas.microsoft.com/office/powerpoint/2010/main" val="243323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100" fill="hold"/>
                                        <p:tgtEl>
                                          <p:spTgt spid="6"/>
                                        </p:tgtEl>
                                      </p:cBhvr>
                                    </p:cmd>
                                  </p:childTnLst>
                                </p:cTn>
                              </p:par>
                              <p:par>
                                <p:cTn id="7" presetID="1" presetClass="entr" presetSubtype="0" fill="hold" grpId="1" nodeType="withEffect">
                                  <p:stCondLst>
                                    <p:cond delay="20000"/>
                                  </p:stCondLst>
                                  <p:childTnLst>
                                    <p:set>
                                      <p:cBhvr>
                                        <p:cTn id="8" dur="1" fill="hold">
                                          <p:stCondLst>
                                            <p:cond delay="0"/>
                                          </p:stCondLst>
                                        </p:cTn>
                                        <p:tgtEl>
                                          <p:spTgt spid="5"/>
                                        </p:tgtEl>
                                        <p:attrNameLst>
                                          <p:attrName>style.visibility</p:attrName>
                                        </p:attrNameLst>
                                      </p:cBhvr>
                                      <p:to>
                                        <p:strVal val="visible"/>
                                      </p:to>
                                    </p:set>
                                  </p:childTnLst>
                                </p:cTn>
                              </p:par>
                              <p:par>
                                <p:cTn id="9" presetID="42" presetClass="path" presetSubtype="0" accel="50000" decel="50000" fill="hold" grpId="0" nodeType="withEffect">
                                  <p:stCondLst>
                                    <p:cond delay="20000"/>
                                  </p:stCondLst>
                                  <p:childTnLst>
                                    <p:animMotion origin="layout" path="M 0.00013 1.48148E-6 L 0.08998 -0.13912 " pathEditMode="fixed" rAng="0" ptsTypes="AA">
                                      <p:cBhvr>
                                        <p:cTn id="10" dur="60000" fill="hold"/>
                                        <p:tgtEl>
                                          <p:spTgt spid="5"/>
                                        </p:tgtEl>
                                        <p:attrNameLst>
                                          <p:attrName>ppt_x</p:attrName>
                                          <p:attrName>ppt_y</p:attrName>
                                        </p:attrNameLst>
                                      </p:cBhvr>
                                      <p:rCtr x="4492" y="-6968"/>
                                    </p:animMotion>
                                  </p:childTnLst>
                                  <p:subTnLst>
                                    <p:set>
                                      <p:cBhvr override="childStyle">
                                        <p:cTn dur="1" fill="hold" display="0" masterRel="sameClick" afterEffect="1">
                                          <p:stCondLst>
                                            <p:cond evt="end" delay="0">
                                              <p:tn val="9"/>
                                            </p:cond>
                                          </p:stCondLst>
                                        </p:cTn>
                                        <p:tgtEl>
                                          <p:spTgt spid="5"/>
                                        </p:tgtEl>
                                        <p:attrNameLst>
                                          <p:attrName>style.visibility</p:attrName>
                                        </p:attrNameLst>
                                      </p:cBhvr>
                                      <p:to>
                                        <p:strVal val="hidden"/>
                                      </p:to>
                                    </p:set>
                                  </p:subTnLst>
                                </p:cTn>
                              </p:par>
                            </p:childTnLst>
                          </p:cTn>
                        </p:par>
                        <p:par>
                          <p:cTn id="11" fill="hold">
                            <p:stCondLst>
                              <p:cond delay="80100"/>
                            </p:stCondLst>
                            <p:childTnLst>
                              <p:par>
                                <p:cTn id="12" presetID="1" presetClass="exit" presetSubtype="0" fill="hold" grpId="2" nodeType="after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6"/>
                </p:tgtEl>
              </p:cMediaNode>
            </p:video>
          </p:childTnLst>
        </p:cTn>
      </p:par>
    </p:tnLst>
    <p:bldLst>
      <p:bldP spid="5" grpId="0" animBg="1"/>
      <p:bldP spid="5" grpId="1" animBg="1"/>
      <p:bldP spid="5"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156</Words>
  <Application>Microsoft Macintosh PowerPoint</Application>
  <PresentationFormat>Widescreen</PresentationFormat>
  <Paragraphs>5</Paragraphs>
  <Slides>2</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CMR10</vt:lpstr>
      <vt:lpstr>CMR12</vt:lpstr>
      <vt:lpstr>CMR17</vt:lpstr>
      <vt:lpstr>Times New Roman</vt:lpstr>
      <vt:lpstr>Office Theme</vt:lpstr>
      <vt:lpstr>Supplementary Video</vt:lpstr>
      <vt:lpstr>The video presents the compilation of Lumerical FDTD simulation results of quantum efficiency (QE) for multiple photon-trapping surface textured (PTST) devices with varying periodicity and diameter compared with the planar flat device without PTST (bottom right). We see that with increasing wavelength from 300 nm to 1100 nm, the maximum QE is shifting diagonally from the bottom left towards the top right, depicting a strong coupling with the periodicity and a weak coupling with the diameter of the PTST. </vt:lpstr>
    </vt:vector>
  </TitlesOfParts>
  <Manager/>
  <Company>UC Davis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Supplementary Video</dc:title>
  <dc:subject/>
  <dc:creator/>
  <cp:keywords/>
  <dc:description/>
  <cp:lastModifiedBy>Saif Islam</cp:lastModifiedBy>
  <cp:revision>4</cp:revision>
  <dcterms:created xsi:type="dcterms:W3CDTF">2023-06-23T20:56:51Z</dcterms:created>
  <dcterms:modified xsi:type="dcterms:W3CDTF">2023-07-05T00:47:33Z</dcterms:modified>
  <cp:category/>
</cp:coreProperties>
</file>