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0" r:id="rId2"/>
  </p:sldIdLst>
  <p:sldSz cx="6858000" cy="9144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ew user" initials="nu" lastIdx="1" clrIdx="0">
    <p:extLst>
      <p:ext uri="{19B8F6BF-5375-455C-9EA6-DF929625EA0E}">
        <p15:presenceInfo xmlns:p15="http://schemas.microsoft.com/office/powerpoint/2012/main" userId="new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72" autoAdjust="0"/>
    <p:restoredTop sz="94660"/>
  </p:normalViewPr>
  <p:slideViewPr>
    <p:cSldViewPr snapToGrid="0">
      <p:cViewPr>
        <p:scale>
          <a:sx n="25" d="100"/>
          <a:sy n="25" d="100"/>
        </p:scale>
        <p:origin x="1436" y="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Relationship Id="rId9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8839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923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2108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6045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230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464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8688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005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532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933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38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220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e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7.emf"/><Relationship Id="rId20" Type="http://schemas.openxmlformats.org/officeDocument/2006/relationships/image" Target="../media/image9.e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e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1.e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AF4DD0B2-4CEC-48F0-A1C4-C0C1D2B033FB}"/>
              </a:ext>
            </a:extLst>
          </p:cNvPr>
          <p:cNvGrpSpPr/>
          <p:nvPr/>
        </p:nvGrpSpPr>
        <p:grpSpPr>
          <a:xfrm>
            <a:off x="-24927" y="45199"/>
            <a:ext cx="6438635" cy="6393540"/>
            <a:chOff x="-24927" y="45199"/>
            <a:chExt cx="6438635" cy="6393540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5E3618A-FACC-470A-A984-04D2875F8466}"/>
                </a:ext>
              </a:extLst>
            </p:cNvPr>
            <p:cNvSpPr txBox="1"/>
            <p:nvPr/>
          </p:nvSpPr>
          <p:spPr>
            <a:xfrm>
              <a:off x="92204" y="45199"/>
              <a:ext cx="35559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/>
                <a:t>A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D31FB487-6986-4C33-B8A1-335C171EC0C2}"/>
                </a:ext>
              </a:extLst>
            </p:cNvPr>
            <p:cNvSpPr txBox="1"/>
            <p:nvPr/>
          </p:nvSpPr>
          <p:spPr>
            <a:xfrm>
              <a:off x="213913" y="6161740"/>
              <a:ext cx="61997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Supplementary Figure 1</a:t>
              </a:r>
              <a:r>
                <a:rPr lang="en-GB" sz="1200" b="1" dirty="0"/>
                <a:t>. </a:t>
              </a:r>
              <a:r>
                <a:rPr lang="en-GB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endParaRPr lang="en-GB" sz="1200" b="1" dirty="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9D77299A-312E-4EF8-9717-43C3837EA301}"/>
                </a:ext>
              </a:extLst>
            </p:cNvPr>
            <p:cNvSpPr txBox="1"/>
            <p:nvPr/>
          </p:nvSpPr>
          <p:spPr>
            <a:xfrm>
              <a:off x="2573782" y="299709"/>
              <a:ext cx="73912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/>
                <a:t>P&lt;0.001</a:t>
              </a: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99CFBCC7-C726-423A-BF16-3D901F1110AF}"/>
                </a:ext>
              </a:extLst>
            </p:cNvPr>
            <p:cNvSpPr txBox="1"/>
            <p:nvPr/>
          </p:nvSpPr>
          <p:spPr>
            <a:xfrm>
              <a:off x="101782" y="1956312"/>
              <a:ext cx="7837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/>
                <a:t>D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C9357EC-270F-4D53-A759-8192A708D09B}"/>
                </a:ext>
              </a:extLst>
            </p:cNvPr>
            <p:cNvSpPr txBox="1"/>
            <p:nvPr/>
          </p:nvSpPr>
          <p:spPr>
            <a:xfrm>
              <a:off x="805006" y="254202"/>
              <a:ext cx="6970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/>
                <a:t>P&lt;0.001</a:t>
              </a: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22B13AE-5311-429F-9CA6-D1F906B4759A}"/>
                </a:ext>
              </a:extLst>
            </p:cNvPr>
            <p:cNvCxnSpPr>
              <a:cxnSpLocks/>
            </p:cNvCxnSpPr>
            <p:nvPr/>
          </p:nvCxnSpPr>
          <p:spPr>
            <a:xfrm>
              <a:off x="527323" y="474840"/>
              <a:ext cx="1111040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8154EF82-407D-4FF9-ABF0-478C17FE69E4}"/>
                </a:ext>
              </a:extLst>
            </p:cNvPr>
            <p:cNvCxnSpPr>
              <a:cxnSpLocks/>
            </p:cNvCxnSpPr>
            <p:nvPr/>
          </p:nvCxnSpPr>
          <p:spPr>
            <a:xfrm>
              <a:off x="4121780" y="382915"/>
              <a:ext cx="107545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7AA3576-31CC-41C2-9823-CDFB400FA86E}"/>
                </a:ext>
              </a:extLst>
            </p:cNvPr>
            <p:cNvCxnSpPr>
              <a:cxnSpLocks/>
            </p:cNvCxnSpPr>
            <p:nvPr/>
          </p:nvCxnSpPr>
          <p:spPr>
            <a:xfrm>
              <a:off x="2317880" y="527970"/>
              <a:ext cx="1114676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2F1EC7C0-A3AC-451B-A3AA-1726425CD268}"/>
                </a:ext>
              </a:extLst>
            </p:cNvPr>
            <p:cNvSpPr txBox="1"/>
            <p:nvPr/>
          </p:nvSpPr>
          <p:spPr>
            <a:xfrm>
              <a:off x="1874011" y="47341"/>
              <a:ext cx="24654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/>
                <a:t>B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3905639F-9030-4231-AF86-082DA06FE82E}"/>
                </a:ext>
              </a:extLst>
            </p:cNvPr>
            <p:cNvSpPr txBox="1"/>
            <p:nvPr/>
          </p:nvSpPr>
          <p:spPr>
            <a:xfrm>
              <a:off x="3561823" y="50127"/>
              <a:ext cx="3033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/>
                <a:t>C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81FF6A51-812A-45C3-8770-2BB94587C99B}"/>
                </a:ext>
              </a:extLst>
            </p:cNvPr>
            <p:cNvSpPr txBox="1"/>
            <p:nvPr/>
          </p:nvSpPr>
          <p:spPr>
            <a:xfrm>
              <a:off x="771615" y="2172623"/>
              <a:ext cx="73671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/>
                <a:t>P&lt;0.0001</a:t>
              </a:r>
            </a:p>
          </p:txBody>
        </p:sp>
        <p:graphicFrame>
          <p:nvGraphicFramePr>
            <p:cNvPr id="16" name="Object 15">
              <a:extLst>
                <a:ext uri="{FF2B5EF4-FFF2-40B4-BE49-F238E27FC236}">
                  <a16:creationId xmlns:a16="http://schemas.microsoft.com/office/drawing/2014/main" id="{220B44B8-5333-43BF-B8BF-91A2D6DD616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80345704"/>
                </p:ext>
              </p:extLst>
            </p:nvPr>
          </p:nvGraphicFramePr>
          <p:xfrm>
            <a:off x="69850" y="302831"/>
            <a:ext cx="1734647" cy="16669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819" name="Prism 5" r:id="rId3" imgW="3551040" imgH="3188160" progId="Prism5.Document">
                    <p:embed/>
                  </p:oleObj>
                </mc:Choice>
                <mc:Fallback>
                  <p:oleObj name="Prism 5" r:id="rId3" imgW="3551040" imgH="3188160" progId="Prism5.Document">
                    <p:embed/>
                    <p:pic>
                      <p:nvPicPr>
                        <p:cNvPr id="12" name="Object 11">
                          <a:extLst>
                            <a:ext uri="{FF2B5EF4-FFF2-40B4-BE49-F238E27FC236}">
                              <a16:creationId xmlns:a16="http://schemas.microsoft.com/office/drawing/2014/main" id="{89676C8A-834F-4358-B58C-7947EC28C56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69850" y="302831"/>
                          <a:ext cx="1734647" cy="1666949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Object 5">
              <a:extLst>
                <a:ext uri="{FF2B5EF4-FFF2-40B4-BE49-F238E27FC236}">
                  <a16:creationId xmlns:a16="http://schemas.microsoft.com/office/drawing/2014/main" id="{DA317043-99A4-4FCA-8E62-E7CB54E162C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27846169"/>
                </p:ext>
              </p:extLst>
            </p:nvPr>
          </p:nvGraphicFramePr>
          <p:xfrm>
            <a:off x="3534923" y="265916"/>
            <a:ext cx="1896517" cy="17023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820" name="Prism 5" r:id="rId5" imgW="3551040" imgH="3188160" progId="Prism5.Document">
                    <p:embed/>
                  </p:oleObj>
                </mc:Choice>
                <mc:Fallback>
                  <p:oleObj name="Prism 5" r:id="rId5" imgW="3551040" imgH="3188160" progId="Prism5.Document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534923" y="265916"/>
                          <a:ext cx="1896517" cy="170237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5C8D0CAF-2F87-4E65-80B0-13440C7E106B}"/>
                </a:ext>
              </a:extLst>
            </p:cNvPr>
            <p:cNvSpPr txBox="1"/>
            <p:nvPr/>
          </p:nvSpPr>
          <p:spPr>
            <a:xfrm>
              <a:off x="4274862" y="165997"/>
              <a:ext cx="72368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/>
                <a:t>P&lt;0.0001</a:t>
              </a:r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DA580168-58A6-4FBB-9E2A-017B94ACC731}"/>
                </a:ext>
              </a:extLst>
            </p:cNvPr>
            <p:cNvCxnSpPr>
              <a:cxnSpLocks/>
            </p:cNvCxnSpPr>
            <p:nvPr/>
          </p:nvCxnSpPr>
          <p:spPr>
            <a:xfrm>
              <a:off x="4449679" y="437943"/>
              <a:ext cx="741774" cy="67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60C54F-8A97-44DC-8B02-651191DDA11E}"/>
                </a:ext>
              </a:extLst>
            </p:cNvPr>
            <p:cNvCxnSpPr>
              <a:cxnSpLocks/>
            </p:cNvCxnSpPr>
            <p:nvPr/>
          </p:nvCxnSpPr>
          <p:spPr>
            <a:xfrm>
              <a:off x="4739027" y="494831"/>
              <a:ext cx="442791" cy="1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CA895247-691D-46D5-B093-795B1D102F32}"/>
                </a:ext>
              </a:extLst>
            </p:cNvPr>
            <p:cNvCxnSpPr>
              <a:cxnSpLocks/>
            </p:cNvCxnSpPr>
            <p:nvPr/>
          </p:nvCxnSpPr>
          <p:spPr>
            <a:xfrm>
              <a:off x="646465" y="2378802"/>
              <a:ext cx="995986" cy="1749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7D03CF5-344E-4747-8D96-256D4924259D}"/>
                </a:ext>
              </a:extLst>
            </p:cNvPr>
            <p:cNvCxnSpPr>
              <a:cxnSpLocks/>
            </p:cNvCxnSpPr>
            <p:nvPr/>
          </p:nvCxnSpPr>
          <p:spPr>
            <a:xfrm>
              <a:off x="1156803" y="2437608"/>
              <a:ext cx="474134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1" name="Object 20">
              <a:extLst>
                <a:ext uri="{FF2B5EF4-FFF2-40B4-BE49-F238E27FC236}">
                  <a16:creationId xmlns:a16="http://schemas.microsoft.com/office/drawing/2014/main" id="{FA41A77D-4885-44A2-BF60-5380BEB5BBF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69297701"/>
                </p:ext>
              </p:extLst>
            </p:nvPr>
          </p:nvGraphicFramePr>
          <p:xfrm>
            <a:off x="1875150" y="2231987"/>
            <a:ext cx="1894025" cy="17001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821" name="Prism 5" r:id="rId7" imgW="3551040" imgH="3188160" progId="Prism5.Document">
                    <p:embed/>
                  </p:oleObj>
                </mc:Choice>
                <mc:Fallback>
                  <p:oleObj name="Prism 5" r:id="rId7" imgW="3551040" imgH="3188160" progId="Prism5.Document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1875150" y="2231987"/>
                          <a:ext cx="1894025" cy="170013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D9EBD379-5811-4451-A0CC-B5D0F214F89A}"/>
                </a:ext>
              </a:extLst>
            </p:cNvPr>
            <p:cNvSpPr txBox="1"/>
            <p:nvPr/>
          </p:nvSpPr>
          <p:spPr>
            <a:xfrm>
              <a:off x="94185" y="3877686"/>
              <a:ext cx="30956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/>
                <a:t>G</a:t>
              </a:r>
            </a:p>
          </p:txBody>
        </p: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D6DF3793-D84E-472D-96E1-FB9C58A9936E}"/>
                </a:ext>
              </a:extLst>
            </p:cNvPr>
            <p:cNvCxnSpPr>
              <a:cxnSpLocks/>
            </p:cNvCxnSpPr>
            <p:nvPr/>
          </p:nvCxnSpPr>
          <p:spPr>
            <a:xfrm>
              <a:off x="2418816" y="2223792"/>
              <a:ext cx="107545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2A4728A3-2C74-403D-BC21-2A034981CF5E}"/>
                </a:ext>
              </a:extLst>
            </p:cNvPr>
            <p:cNvSpPr txBox="1"/>
            <p:nvPr/>
          </p:nvSpPr>
          <p:spPr>
            <a:xfrm>
              <a:off x="2687584" y="2019952"/>
              <a:ext cx="646077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/>
                <a:t>P&lt;0.001</a:t>
              </a:r>
            </a:p>
          </p:txBody>
        </p: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B41FCE81-16AD-4CA9-A9D7-943B8FD7A1D3}"/>
                </a:ext>
              </a:extLst>
            </p:cNvPr>
            <p:cNvCxnSpPr>
              <a:cxnSpLocks/>
            </p:cNvCxnSpPr>
            <p:nvPr/>
          </p:nvCxnSpPr>
          <p:spPr>
            <a:xfrm>
              <a:off x="2752501" y="2260215"/>
              <a:ext cx="741774" cy="67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D11DA7D6-8853-4211-AB30-673A0DEDBB43}"/>
                </a:ext>
              </a:extLst>
            </p:cNvPr>
            <p:cNvCxnSpPr>
              <a:cxnSpLocks/>
            </p:cNvCxnSpPr>
            <p:nvPr/>
          </p:nvCxnSpPr>
          <p:spPr>
            <a:xfrm>
              <a:off x="3040842" y="2304671"/>
              <a:ext cx="442791" cy="1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C70F5A57-D58A-4FDF-AD09-F20A7FA769E2}"/>
                </a:ext>
              </a:extLst>
            </p:cNvPr>
            <p:cNvSpPr txBox="1"/>
            <p:nvPr/>
          </p:nvSpPr>
          <p:spPr>
            <a:xfrm>
              <a:off x="1873524" y="1958112"/>
              <a:ext cx="28198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/>
                <a:t>E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89846D77-8B68-46F5-9AB8-1167440CB0A9}"/>
                </a:ext>
              </a:extLst>
            </p:cNvPr>
            <p:cNvSpPr txBox="1"/>
            <p:nvPr/>
          </p:nvSpPr>
          <p:spPr>
            <a:xfrm>
              <a:off x="3642775" y="1955185"/>
              <a:ext cx="5414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/>
                <a:t>F</a:t>
              </a:r>
            </a:p>
          </p:txBody>
        </p:sp>
        <p:graphicFrame>
          <p:nvGraphicFramePr>
            <p:cNvPr id="42" name="Object 41">
              <a:extLst>
                <a:ext uri="{FF2B5EF4-FFF2-40B4-BE49-F238E27FC236}">
                  <a16:creationId xmlns:a16="http://schemas.microsoft.com/office/drawing/2014/main" id="{8020F605-A9BF-4AA8-8808-C0A21669937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59460202"/>
                </p:ext>
              </p:extLst>
            </p:nvPr>
          </p:nvGraphicFramePr>
          <p:xfrm>
            <a:off x="-24927" y="4031363"/>
            <a:ext cx="2069314" cy="18355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822" name="Prism 5" r:id="rId9" imgW="3654720" imgH="3241440" progId="Prism5.Document">
                    <p:embed/>
                  </p:oleObj>
                </mc:Choice>
                <mc:Fallback>
                  <p:oleObj name="Prism 5" r:id="rId9" imgW="3654720" imgH="3241440" progId="Prism5.Document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-24927" y="4031363"/>
                          <a:ext cx="2069314" cy="183559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3" name="Object 42">
              <a:extLst>
                <a:ext uri="{FF2B5EF4-FFF2-40B4-BE49-F238E27FC236}">
                  <a16:creationId xmlns:a16="http://schemas.microsoft.com/office/drawing/2014/main" id="{0194C9C3-B6EB-454F-AD06-63C0E82E6CE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40337809"/>
                </p:ext>
              </p:extLst>
            </p:nvPr>
          </p:nvGraphicFramePr>
          <p:xfrm>
            <a:off x="3723261" y="4005966"/>
            <a:ext cx="2105417" cy="18676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823" name="Prism 5" r:id="rId11" imgW="3654720" imgH="3241440" progId="Prism5.Document">
                    <p:embed/>
                  </p:oleObj>
                </mc:Choice>
                <mc:Fallback>
                  <p:oleObj name="Prism 5" r:id="rId11" imgW="3654720" imgH="3241440" progId="Prism5.Document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3723261" y="4005966"/>
                          <a:ext cx="2105417" cy="186761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DDF65AD9-47FF-48E3-A360-CD2EBAFF26E6}"/>
                </a:ext>
              </a:extLst>
            </p:cNvPr>
            <p:cNvSpPr txBox="1"/>
            <p:nvPr/>
          </p:nvSpPr>
          <p:spPr>
            <a:xfrm>
              <a:off x="1956427" y="3842215"/>
              <a:ext cx="30956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/>
                <a:t>H</a:t>
              </a:r>
            </a:p>
          </p:txBody>
        </p: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8504AC1A-56C5-42EB-A1A4-B38A86D1EEA7}"/>
                </a:ext>
              </a:extLst>
            </p:cNvPr>
            <p:cNvCxnSpPr>
              <a:cxnSpLocks/>
            </p:cNvCxnSpPr>
            <p:nvPr/>
          </p:nvCxnSpPr>
          <p:spPr>
            <a:xfrm>
              <a:off x="727805" y="4227594"/>
              <a:ext cx="107545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1CE97E5D-3105-473B-9504-20D35A98C1FC}"/>
                </a:ext>
              </a:extLst>
            </p:cNvPr>
            <p:cNvCxnSpPr>
              <a:cxnSpLocks/>
            </p:cNvCxnSpPr>
            <p:nvPr/>
          </p:nvCxnSpPr>
          <p:spPr>
            <a:xfrm>
              <a:off x="1055704" y="4282622"/>
              <a:ext cx="741774" cy="67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9FCE3C49-A588-4C57-83A6-FCC8CFD0A528}"/>
                </a:ext>
              </a:extLst>
            </p:cNvPr>
            <p:cNvCxnSpPr>
              <a:cxnSpLocks/>
            </p:cNvCxnSpPr>
            <p:nvPr/>
          </p:nvCxnSpPr>
          <p:spPr>
            <a:xfrm>
              <a:off x="1345052" y="4339510"/>
              <a:ext cx="442791" cy="1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65A0A477-5C08-42DB-8B5A-4D7D3920C3BE}"/>
                </a:ext>
              </a:extLst>
            </p:cNvPr>
            <p:cNvSpPr txBox="1"/>
            <p:nvPr/>
          </p:nvSpPr>
          <p:spPr>
            <a:xfrm>
              <a:off x="1055704" y="4003161"/>
              <a:ext cx="71987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/>
                <a:t>P&lt;0.001</a:t>
              </a:r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9248304B-14D1-4FC4-9D64-E72485F15184}"/>
                </a:ext>
              </a:extLst>
            </p:cNvPr>
            <p:cNvCxnSpPr>
              <a:cxnSpLocks/>
            </p:cNvCxnSpPr>
            <p:nvPr/>
          </p:nvCxnSpPr>
          <p:spPr>
            <a:xfrm>
              <a:off x="2561911" y="4174036"/>
              <a:ext cx="995986" cy="1749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16E6BA54-2257-4836-A96B-BBE293110EC0}"/>
                </a:ext>
              </a:extLst>
            </p:cNvPr>
            <p:cNvSpPr txBox="1"/>
            <p:nvPr/>
          </p:nvSpPr>
          <p:spPr>
            <a:xfrm>
              <a:off x="2752501" y="3941554"/>
              <a:ext cx="692965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/>
                <a:t>P&lt;0.001</a:t>
              </a: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BBACB9B0-6086-49EB-9BC6-1B4D82303223}"/>
                </a:ext>
              </a:extLst>
            </p:cNvPr>
            <p:cNvSpPr txBox="1"/>
            <p:nvPr/>
          </p:nvSpPr>
          <p:spPr>
            <a:xfrm>
              <a:off x="3848272" y="3876889"/>
              <a:ext cx="2659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/>
                <a:t>I</a:t>
              </a:r>
            </a:p>
          </p:txBody>
        </p: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4C27AB10-2937-4BBB-BCC1-F4E43DFD8744}"/>
                </a:ext>
              </a:extLst>
            </p:cNvPr>
            <p:cNvCxnSpPr>
              <a:cxnSpLocks/>
            </p:cNvCxnSpPr>
            <p:nvPr/>
          </p:nvCxnSpPr>
          <p:spPr>
            <a:xfrm>
              <a:off x="4496803" y="4181756"/>
              <a:ext cx="995986" cy="1749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24138B4E-B25E-4AD4-8EF3-FA580FADED97}"/>
                </a:ext>
              </a:extLst>
            </p:cNvPr>
            <p:cNvSpPr txBox="1"/>
            <p:nvPr/>
          </p:nvSpPr>
          <p:spPr>
            <a:xfrm>
              <a:off x="4700046" y="3960034"/>
              <a:ext cx="692965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/>
                <a:t>P=0.003</a:t>
              </a:r>
            </a:p>
          </p:txBody>
        </p:sp>
        <p:graphicFrame>
          <p:nvGraphicFramePr>
            <p:cNvPr id="4" name="Object 3">
              <a:extLst>
                <a:ext uri="{FF2B5EF4-FFF2-40B4-BE49-F238E27FC236}">
                  <a16:creationId xmlns:a16="http://schemas.microsoft.com/office/drawing/2014/main" id="{5C852A98-0CBE-4969-895D-40481D1D8CA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40328992"/>
                </p:ext>
              </p:extLst>
            </p:nvPr>
          </p:nvGraphicFramePr>
          <p:xfrm>
            <a:off x="1916046" y="283356"/>
            <a:ext cx="1733965" cy="16819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824" name="Prism 5" r:id="rId13" imgW="3443040" imgH="3188160" progId="Prism5.Document">
                    <p:embed/>
                  </p:oleObj>
                </mc:Choice>
                <mc:Fallback>
                  <p:oleObj name="Prism 5" r:id="rId13" imgW="3443040" imgH="3188160" progId="Prism5.Document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1916046" y="283356"/>
                          <a:ext cx="1733965" cy="168199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Object 4">
              <a:extLst>
                <a:ext uri="{FF2B5EF4-FFF2-40B4-BE49-F238E27FC236}">
                  <a16:creationId xmlns:a16="http://schemas.microsoft.com/office/drawing/2014/main" id="{DC462758-90E6-4384-A829-C6E92DD5629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37488942"/>
                </p:ext>
              </p:extLst>
            </p:nvPr>
          </p:nvGraphicFramePr>
          <p:xfrm>
            <a:off x="125741" y="2135332"/>
            <a:ext cx="1845070" cy="18626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825" name="Prism 5" r:id="rId15" imgW="3443040" imgH="3188160" progId="Prism5.Document">
                    <p:embed/>
                  </p:oleObj>
                </mc:Choice>
                <mc:Fallback>
                  <p:oleObj name="Prism 5" r:id="rId15" imgW="3443040" imgH="3188160" progId="Prism5.Document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125741" y="2135332"/>
                          <a:ext cx="1845070" cy="186268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7">
              <a:extLst>
                <a:ext uri="{FF2B5EF4-FFF2-40B4-BE49-F238E27FC236}">
                  <a16:creationId xmlns:a16="http://schemas.microsoft.com/office/drawing/2014/main" id="{C6494D11-E4DD-47A8-9C2A-EF6D6282DC2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61410294"/>
                </p:ext>
              </p:extLst>
            </p:nvPr>
          </p:nvGraphicFramePr>
          <p:xfrm>
            <a:off x="3684865" y="2073856"/>
            <a:ext cx="1924971" cy="19301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826" name="Prism 5" r:id="rId17" imgW="3443040" imgH="3188160" progId="Prism5.Document">
                    <p:embed/>
                  </p:oleObj>
                </mc:Choice>
                <mc:Fallback>
                  <p:oleObj name="Prism 5" r:id="rId17" imgW="3443040" imgH="3188160" progId="Prism5.Document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3684865" y="2073856"/>
                          <a:ext cx="1924971" cy="193014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8">
              <a:extLst>
                <a:ext uri="{FF2B5EF4-FFF2-40B4-BE49-F238E27FC236}">
                  <a16:creationId xmlns:a16="http://schemas.microsoft.com/office/drawing/2014/main" id="{B33A97CF-031C-43C4-A9B6-823163E99E5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83397447"/>
                </p:ext>
              </p:extLst>
            </p:nvPr>
          </p:nvGraphicFramePr>
          <p:xfrm>
            <a:off x="2036747" y="3996103"/>
            <a:ext cx="1955185" cy="18321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827" name="Prism 5" r:id="rId19" imgW="3436920" imgH="3188160" progId="Prism5.Document">
                    <p:embed/>
                  </p:oleObj>
                </mc:Choice>
                <mc:Fallback>
                  <p:oleObj name="Prism 5" r:id="rId19" imgW="3436920" imgH="3188160" progId="Prism5.Document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2036747" y="3996103"/>
                          <a:ext cx="1955185" cy="183214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378914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78454</TotalTime>
  <Words>37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Prism 5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Sash Duggal</dc:creator>
  <cp:lastModifiedBy>Niharika Duggal (Inflammation and Ageing)</cp:lastModifiedBy>
  <cp:revision>926</cp:revision>
  <dcterms:created xsi:type="dcterms:W3CDTF">2019-05-11T13:55:56Z</dcterms:created>
  <dcterms:modified xsi:type="dcterms:W3CDTF">2023-05-12T15:06:59Z</dcterms:modified>
</cp:coreProperties>
</file>