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75" r:id="rId2"/>
  </p:sldIdLst>
  <p:sldSz cx="6858000" cy="9144000" type="screen4x3"/>
  <p:notesSz cx="9144000" cy="6858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new user" initials="nu" lastIdx="1" clrIdx="0">
    <p:extLst>
      <p:ext uri="{19B8F6BF-5375-455C-9EA6-DF929625EA0E}">
        <p15:presenceInfo xmlns:p15="http://schemas.microsoft.com/office/powerpoint/2012/main" userId="new 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5172" autoAdjust="0"/>
    <p:restoredTop sz="94660"/>
  </p:normalViewPr>
  <p:slideViewPr>
    <p:cSldViewPr snapToGrid="0">
      <p:cViewPr>
        <p:scale>
          <a:sx n="66" d="100"/>
          <a:sy n="66" d="100"/>
        </p:scale>
        <p:origin x="548" y="-18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50" d="100"/>
        <a:sy n="15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commentAuthors" Target="commentAuthors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8" Type="http://schemas.openxmlformats.org/officeDocument/2006/relationships/image" Target="../media/image8.emf"/><Relationship Id="rId3" Type="http://schemas.openxmlformats.org/officeDocument/2006/relationships/image" Target="../media/image3.emf"/><Relationship Id="rId7" Type="http://schemas.openxmlformats.org/officeDocument/2006/relationships/image" Target="../media/image7.emf"/><Relationship Id="rId2" Type="http://schemas.openxmlformats.org/officeDocument/2006/relationships/image" Target="../media/image2.emf"/><Relationship Id="rId1" Type="http://schemas.openxmlformats.org/officeDocument/2006/relationships/image" Target="../media/image1.emf"/><Relationship Id="rId6" Type="http://schemas.openxmlformats.org/officeDocument/2006/relationships/image" Target="../media/image6.emf"/><Relationship Id="rId5" Type="http://schemas.openxmlformats.org/officeDocument/2006/relationships/image" Target="../media/image5.emf"/><Relationship Id="rId4" Type="http://schemas.openxmlformats.org/officeDocument/2006/relationships/image" Target="../media/image4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2A5BFB-B091-49EA-87D1-60E89C26FD2A}" type="datetimeFigureOut">
              <a:rPr lang="en-GB" smtClean="0"/>
              <a:t>12/05/2023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92DAEC-4152-4757-935A-A72F2903388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288391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2A5BFB-B091-49EA-87D1-60E89C26FD2A}" type="datetimeFigureOut">
              <a:rPr lang="en-GB" smtClean="0"/>
              <a:t>12/05/2023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92DAEC-4152-4757-935A-A72F2903388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009232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2A5BFB-B091-49EA-87D1-60E89C26FD2A}" type="datetimeFigureOut">
              <a:rPr lang="en-GB" smtClean="0"/>
              <a:t>12/05/2023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92DAEC-4152-4757-935A-A72F2903388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121085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2A5BFB-B091-49EA-87D1-60E89C26FD2A}" type="datetimeFigureOut">
              <a:rPr lang="en-GB" smtClean="0"/>
              <a:t>12/05/2023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92DAEC-4152-4757-935A-A72F2903388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560452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2A5BFB-B091-49EA-87D1-60E89C26FD2A}" type="datetimeFigureOut">
              <a:rPr lang="en-GB" smtClean="0"/>
              <a:t>12/05/2023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92DAEC-4152-4757-935A-A72F2903388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752300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2A5BFB-B091-49EA-87D1-60E89C26FD2A}" type="datetimeFigureOut">
              <a:rPr lang="en-GB" smtClean="0"/>
              <a:t>12/05/2023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92DAEC-4152-4757-935A-A72F2903388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214648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2A5BFB-B091-49EA-87D1-60E89C26FD2A}" type="datetimeFigureOut">
              <a:rPr lang="en-GB" smtClean="0"/>
              <a:t>12/05/2023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92DAEC-4152-4757-935A-A72F2903388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586887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2A5BFB-B091-49EA-87D1-60E89C26FD2A}" type="datetimeFigureOut">
              <a:rPr lang="en-GB" smtClean="0"/>
              <a:t>12/05/2023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92DAEC-4152-4757-935A-A72F2903388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00057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2A5BFB-B091-49EA-87D1-60E89C26FD2A}" type="datetimeFigureOut">
              <a:rPr lang="en-GB" smtClean="0"/>
              <a:t>12/05/2023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92DAEC-4152-4757-935A-A72F2903388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905328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2A5BFB-B091-49EA-87D1-60E89C26FD2A}" type="datetimeFigureOut">
              <a:rPr lang="en-GB" smtClean="0"/>
              <a:t>12/05/2023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92DAEC-4152-4757-935A-A72F2903388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519332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2A5BFB-B091-49EA-87D1-60E89C26FD2A}" type="datetimeFigureOut">
              <a:rPr lang="en-GB" smtClean="0"/>
              <a:t>12/05/2023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92DAEC-4152-4757-935A-A72F2903388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03861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2A5BFB-B091-49EA-87D1-60E89C26FD2A}" type="datetimeFigureOut">
              <a:rPr lang="en-GB" smtClean="0"/>
              <a:t>12/05/2023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92DAEC-4152-4757-935A-A72F2903388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682205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emf"/><Relationship Id="rId13" Type="http://schemas.openxmlformats.org/officeDocument/2006/relationships/oleObject" Target="../embeddings/oleObject6.bin"/><Relationship Id="rId18" Type="http://schemas.openxmlformats.org/officeDocument/2006/relationships/image" Target="../media/image8.e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12" Type="http://schemas.openxmlformats.org/officeDocument/2006/relationships/image" Target="../media/image5.emf"/><Relationship Id="rId17" Type="http://schemas.openxmlformats.org/officeDocument/2006/relationships/oleObject" Target="../embeddings/oleObject8.bin"/><Relationship Id="rId2" Type="http://schemas.openxmlformats.org/officeDocument/2006/relationships/slideLayout" Target="../slideLayouts/slideLayout7.xml"/><Relationship Id="rId16" Type="http://schemas.openxmlformats.org/officeDocument/2006/relationships/image" Target="../media/image7.emf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emf"/><Relationship Id="rId11" Type="http://schemas.openxmlformats.org/officeDocument/2006/relationships/oleObject" Target="../embeddings/oleObject5.bin"/><Relationship Id="rId5" Type="http://schemas.openxmlformats.org/officeDocument/2006/relationships/oleObject" Target="../embeddings/oleObject2.bin"/><Relationship Id="rId15" Type="http://schemas.openxmlformats.org/officeDocument/2006/relationships/oleObject" Target="../embeddings/oleObject7.bin"/><Relationship Id="rId10" Type="http://schemas.openxmlformats.org/officeDocument/2006/relationships/image" Target="../media/image4.emf"/><Relationship Id="rId4" Type="http://schemas.openxmlformats.org/officeDocument/2006/relationships/image" Target="../media/image1.emf"/><Relationship Id="rId9" Type="http://schemas.openxmlformats.org/officeDocument/2006/relationships/oleObject" Target="../embeddings/oleObject4.bin"/><Relationship Id="rId14" Type="http://schemas.openxmlformats.org/officeDocument/2006/relationships/image" Target="../media/image6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Object 10">
            <a:extLst>
              <a:ext uri="{FF2B5EF4-FFF2-40B4-BE49-F238E27FC236}">
                <a16:creationId xmlns:a16="http://schemas.microsoft.com/office/drawing/2014/main" id="{F3EAA54B-58F3-4190-AB09-8D8EB7B1C1F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95690350"/>
              </p:ext>
            </p:extLst>
          </p:nvPr>
        </p:nvGraphicFramePr>
        <p:xfrm>
          <a:off x="2218291" y="1123148"/>
          <a:ext cx="2115156" cy="193099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599" name="Prism 5" r:id="rId3" imgW="3551040" imgH="3188160" progId="Prism5.Document">
                  <p:embed/>
                </p:oleObj>
              </mc:Choice>
              <mc:Fallback>
                <p:oleObj name="Prism 5" r:id="rId3" imgW="3551040" imgH="3188160" progId="Prism5.Document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218291" y="1123148"/>
                        <a:ext cx="2115156" cy="193099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093D3EA5-CB7D-4EB0-B3C1-33AD68BB1C4D}"/>
              </a:ext>
            </a:extLst>
          </p:cNvPr>
          <p:cNvCxnSpPr>
            <a:cxnSpLocks/>
          </p:cNvCxnSpPr>
          <p:nvPr/>
        </p:nvCxnSpPr>
        <p:spPr>
          <a:xfrm>
            <a:off x="872913" y="1328114"/>
            <a:ext cx="1075459" cy="0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>
            <a:extLst>
              <a:ext uri="{FF2B5EF4-FFF2-40B4-BE49-F238E27FC236}">
                <a16:creationId xmlns:a16="http://schemas.microsoft.com/office/drawing/2014/main" id="{1711C10F-66CA-4619-932F-64464C203419}"/>
              </a:ext>
            </a:extLst>
          </p:cNvPr>
          <p:cNvSpPr txBox="1"/>
          <p:nvPr/>
        </p:nvSpPr>
        <p:spPr>
          <a:xfrm>
            <a:off x="1119374" y="1088256"/>
            <a:ext cx="721452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900" dirty="0"/>
              <a:t>P&lt;0.001</a:t>
            </a:r>
          </a:p>
        </p:txBody>
      </p: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FA8E2A9F-5E89-4947-AD1D-319E7CE5D96B}"/>
              </a:ext>
            </a:extLst>
          </p:cNvPr>
          <p:cNvCxnSpPr>
            <a:cxnSpLocks/>
          </p:cNvCxnSpPr>
          <p:nvPr/>
        </p:nvCxnSpPr>
        <p:spPr>
          <a:xfrm>
            <a:off x="1206598" y="1380682"/>
            <a:ext cx="741774" cy="67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>
            <a:extLst>
              <a:ext uri="{FF2B5EF4-FFF2-40B4-BE49-F238E27FC236}">
                <a16:creationId xmlns:a16="http://schemas.microsoft.com/office/drawing/2014/main" id="{EF87DA56-9DD5-40D8-8551-31784DBB8E78}"/>
              </a:ext>
            </a:extLst>
          </p:cNvPr>
          <p:cNvSpPr txBox="1"/>
          <p:nvPr/>
        </p:nvSpPr>
        <p:spPr>
          <a:xfrm>
            <a:off x="290033" y="860269"/>
            <a:ext cx="40444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b="1" dirty="0"/>
              <a:t>A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86E8BC83-3328-4338-924A-3796C3BFACF1}"/>
              </a:ext>
            </a:extLst>
          </p:cNvPr>
          <p:cNvSpPr txBox="1"/>
          <p:nvPr/>
        </p:nvSpPr>
        <p:spPr>
          <a:xfrm>
            <a:off x="2316386" y="865385"/>
            <a:ext cx="2053471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900" b="1" dirty="0"/>
              <a:t>B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63D5703A-698F-4BE3-8F67-9C07A60ED05A}"/>
              </a:ext>
            </a:extLst>
          </p:cNvPr>
          <p:cNvSpPr txBox="1"/>
          <p:nvPr/>
        </p:nvSpPr>
        <p:spPr>
          <a:xfrm>
            <a:off x="4235510" y="600594"/>
            <a:ext cx="205347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b="1" dirty="0"/>
              <a:t>C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B13FB7F1-8726-4FFD-BE93-13AA8F687E15}"/>
              </a:ext>
            </a:extLst>
          </p:cNvPr>
          <p:cNvSpPr txBox="1"/>
          <p:nvPr/>
        </p:nvSpPr>
        <p:spPr>
          <a:xfrm>
            <a:off x="3249185" y="1006737"/>
            <a:ext cx="687898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900" dirty="0"/>
              <a:t>P&lt;0.001</a:t>
            </a:r>
          </a:p>
        </p:txBody>
      </p: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846E9CA7-CADC-4C7B-90F0-6FE2DC1BE051}"/>
              </a:ext>
            </a:extLst>
          </p:cNvPr>
          <p:cNvCxnSpPr>
            <a:cxnSpLocks/>
          </p:cNvCxnSpPr>
          <p:nvPr/>
        </p:nvCxnSpPr>
        <p:spPr>
          <a:xfrm>
            <a:off x="3333279" y="1277006"/>
            <a:ext cx="741774" cy="67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C18EF086-144B-4777-89A9-07BE7FF505D4}"/>
              </a:ext>
            </a:extLst>
          </p:cNvPr>
          <p:cNvCxnSpPr>
            <a:cxnSpLocks/>
          </p:cNvCxnSpPr>
          <p:nvPr/>
        </p:nvCxnSpPr>
        <p:spPr>
          <a:xfrm>
            <a:off x="3632262" y="1323326"/>
            <a:ext cx="442791" cy="1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C2E6733F-4924-4A0D-9D2E-7A9247D1AB88}"/>
              </a:ext>
            </a:extLst>
          </p:cNvPr>
          <p:cNvCxnSpPr>
            <a:cxnSpLocks/>
          </p:cNvCxnSpPr>
          <p:nvPr/>
        </p:nvCxnSpPr>
        <p:spPr>
          <a:xfrm>
            <a:off x="2939539" y="1229100"/>
            <a:ext cx="1133306" cy="0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033259FE-2F5D-4851-992D-4FD5B5602A4E}"/>
              </a:ext>
            </a:extLst>
          </p:cNvPr>
          <p:cNvCxnSpPr>
            <a:cxnSpLocks/>
          </p:cNvCxnSpPr>
          <p:nvPr/>
        </p:nvCxnSpPr>
        <p:spPr>
          <a:xfrm>
            <a:off x="5112116" y="1201510"/>
            <a:ext cx="1075459" cy="0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TextBox 34">
            <a:extLst>
              <a:ext uri="{FF2B5EF4-FFF2-40B4-BE49-F238E27FC236}">
                <a16:creationId xmlns:a16="http://schemas.microsoft.com/office/drawing/2014/main" id="{0412AC17-B85B-48B8-82D3-C894BF7AD677}"/>
              </a:ext>
            </a:extLst>
          </p:cNvPr>
          <p:cNvSpPr txBox="1"/>
          <p:nvPr/>
        </p:nvSpPr>
        <p:spPr>
          <a:xfrm>
            <a:off x="5348472" y="984033"/>
            <a:ext cx="682846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900" dirty="0"/>
              <a:t>P&lt;0.001</a:t>
            </a:r>
          </a:p>
        </p:txBody>
      </p: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3265BC82-8F31-4EF5-A634-3CB22EF5A7B0}"/>
              </a:ext>
            </a:extLst>
          </p:cNvPr>
          <p:cNvCxnSpPr>
            <a:cxnSpLocks/>
          </p:cNvCxnSpPr>
          <p:nvPr/>
        </p:nvCxnSpPr>
        <p:spPr>
          <a:xfrm>
            <a:off x="5445801" y="1254078"/>
            <a:ext cx="741774" cy="67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TextBox 38">
            <a:extLst>
              <a:ext uri="{FF2B5EF4-FFF2-40B4-BE49-F238E27FC236}">
                <a16:creationId xmlns:a16="http://schemas.microsoft.com/office/drawing/2014/main" id="{377D7266-3BAB-4941-B076-DAC837DBABAE}"/>
              </a:ext>
            </a:extLst>
          </p:cNvPr>
          <p:cNvSpPr txBox="1"/>
          <p:nvPr/>
        </p:nvSpPr>
        <p:spPr>
          <a:xfrm>
            <a:off x="265099" y="3051798"/>
            <a:ext cx="205347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b="1" dirty="0"/>
              <a:t>D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BF39EAAD-6F9C-450C-A0BC-66F4ED1543D0}"/>
              </a:ext>
            </a:extLst>
          </p:cNvPr>
          <p:cNvSpPr txBox="1"/>
          <p:nvPr/>
        </p:nvSpPr>
        <p:spPr>
          <a:xfrm>
            <a:off x="2310940" y="3034434"/>
            <a:ext cx="205347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b="1" dirty="0"/>
              <a:t>E</a:t>
            </a:r>
          </a:p>
        </p:txBody>
      </p:sp>
      <p:graphicFrame>
        <p:nvGraphicFramePr>
          <p:cNvPr id="41" name="Object 40">
            <a:extLst>
              <a:ext uri="{FF2B5EF4-FFF2-40B4-BE49-F238E27FC236}">
                <a16:creationId xmlns:a16="http://schemas.microsoft.com/office/drawing/2014/main" id="{9BF67C64-4552-4D94-9662-97355604EB0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66526592"/>
              </p:ext>
            </p:extLst>
          </p:nvPr>
        </p:nvGraphicFramePr>
        <p:xfrm>
          <a:off x="2218291" y="3259716"/>
          <a:ext cx="2164172" cy="199163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600" name="Prism 5" r:id="rId5" imgW="3551040" imgH="3188160" progId="Prism5.Document">
                  <p:embed/>
                </p:oleObj>
              </mc:Choice>
              <mc:Fallback>
                <p:oleObj name="Prism 5" r:id="rId5" imgW="3551040" imgH="3188160" progId="Prism5.Document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2218291" y="3259716"/>
                        <a:ext cx="2164172" cy="199163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3" name="TextBox 42">
            <a:extLst>
              <a:ext uri="{FF2B5EF4-FFF2-40B4-BE49-F238E27FC236}">
                <a16:creationId xmlns:a16="http://schemas.microsoft.com/office/drawing/2014/main" id="{300A4D0A-CE1F-4473-B67B-C640315B3061}"/>
              </a:ext>
            </a:extLst>
          </p:cNvPr>
          <p:cNvSpPr txBox="1"/>
          <p:nvPr/>
        </p:nvSpPr>
        <p:spPr>
          <a:xfrm>
            <a:off x="4379015" y="3041437"/>
            <a:ext cx="205347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b="1" dirty="0"/>
              <a:t>F</a:t>
            </a:r>
          </a:p>
        </p:txBody>
      </p:sp>
      <p:graphicFrame>
        <p:nvGraphicFramePr>
          <p:cNvPr id="44" name="Object 43">
            <a:extLst>
              <a:ext uri="{FF2B5EF4-FFF2-40B4-BE49-F238E27FC236}">
                <a16:creationId xmlns:a16="http://schemas.microsoft.com/office/drawing/2014/main" id="{47D42A21-8FD4-48AA-96FE-C9C654344D9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1542376"/>
              </p:ext>
            </p:extLst>
          </p:nvPr>
        </p:nvGraphicFramePr>
        <p:xfrm>
          <a:off x="272699" y="5395069"/>
          <a:ext cx="1888078" cy="199001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601" name="Prism 5" r:id="rId7" imgW="3397320" imgH="3125520" progId="Prism5.Document">
                  <p:embed/>
                </p:oleObj>
              </mc:Choice>
              <mc:Fallback>
                <p:oleObj name="Prism 5" r:id="rId7" imgW="3397320" imgH="3125520" progId="Prism5.Document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272699" y="5395069"/>
                        <a:ext cx="1888078" cy="199001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5" name="TextBox 44">
            <a:extLst>
              <a:ext uri="{FF2B5EF4-FFF2-40B4-BE49-F238E27FC236}">
                <a16:creationId xmlns:a16="http://schemas.microsoft.com/office/drawing/2014/main" id="{9CA79101-B328-4366-A398-221F16DAC493}"/>
              </a:ext>
            </a:extLst>
          </p:cNvPr>
          <p:cNvSpPr txBox="1"/>
          <p:nvPr/>
        </p:nvSpPr>
        <p:spPr>
          <a:xfrm>
            <a:off x="226143" y="5217642"/>
            <a:ext cx="205347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b="1" dirty="0"/>
              <a:t>G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54FE1E33-F30E-4911-9FCB-E60D054B8785}"/>
              </a:ext>
            </a:extLst>
          </p:cNvPr>
          <p:cNvSpPr txBox="1"/>
          <p:nvPr/>
        </p:nvSpPr>
        <p:spPr>
          <a:xfrm>
            <a:off x="2073350" y="5232344"/>
            <a:ext cx="205347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b="1" dirty="0"/>
              <a:t>H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8795B7D4-A5B8-4B6F-9C65-C8157E5D7EA9}"/>
              </a:ext>
            </a:extLst>
          </p:cNvPr>
          <p:cNvSpPr txBox="1"/>
          <p:nvPr/>
        </p:nvSpPr>
        <p:spPr>
          <a:xfrm>
            <a:off x="132912" y="7599620"/>
            <a:ext cx="6858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Supplementary Figure 2.  CD4 T cell senescence and exhaustion post-COVID-19  </a:t>
            </a:r>
            <a:endParaRPr lang="en-GB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Object 2">
            <a:extLst>
              <a:ext uri="{FF2B5EF4-FFF2-40B4-BE49-F238E27FC236}">
                <a16:creationId xmlns:a16="http://schemas.microsoft.com/office/drawing/2014/main" id="{F58A9FDD-5CE9-446A-B6E2-9AC2CBDE144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94390908"/>
              </p:ext>
            </p:extLst>
          </p:nvPr>
        </p:nvGraphicFramePr>
        <p:xfrm>
          <a:off x="191487" y="1091494"/>
          <a:ext cx="2085756" cy="200262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602" name="Prism 5" r:id="rId9" imgW="3443040" imgH="3247560" progId="Prism5.Document">
                  <p:embed/>
                </p:oleObj>
              </mc:Choice>
              <mc:Fallback>
                <p:oleObj name="Prism 5" r:id="rId9" imgW="3443040" imgH="3247560" progId="Prism5.Document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191487" y="1091494"/>
                        <a:ext cx="2085756" cy="200262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10C4FE9B-45C1-4374-92B4-EB37E33D880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61353814"/>
              </p:ext>
            </p:extLst>
          </p:nvPr>
        </p:nvGraphicFramePr>
        <p:xfrm>
          <a:off x="4409000" y="1028851"/>
          <a:ext cx="2076649" cy="205402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603" name="Prism 5" r:id="rId11" imgW="3506760" imgH="3247560" progId="Prism5.Document">
                  <p:embed/>
                </p:oleObj>
              </mc:Choice>
              <mc:Fallback>
                <p:oleObj name="Prism 5" r:id="rId11" imgW="3506760" imgH="3247560" progId="Prism5.Document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4409000" y="1028851"/>
                        <a:ext cx="2076649" cy="205402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7FB39DC8-45B7-430B-B89C-F9E06BD8C52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02700638"/>
              </p:ext>
            </p:extLst>
          </p:nvPr>
        </p:nvGraphicFramePr>
        <p:xfrm>
          <a:off x="170049" y="3249603"/>
          <a:ext cx="2165661" cy="199937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604" name="Prism 5" r:id="rId13" imgW="3452040" imgH="3188160" progId="Prism5.Document">
                  <p:embed/>
                </p:oleObj>
              </mc:Choice>
              <mc:Fallback>
                <p:oleObj name="Prism 5" r:id="rId13" imgW="3452040" imgH="3188160" progId="Prism5.Document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170049" y="3249603"/>
                        <a:ext cx="2165661" cy="199937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0D20C2D2-C273-434B-BA4A-B2E96F37665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52356016"/>
              </p:ext>
            </p:extLst>
          </p:nvPr>
        </p:nvGraphicFramePr>
        <p:xfrm>
          <a:off x="4527404" y="3216928"/>
          <a:ext cx="2047382" cy="200637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605" name="Prism 5" r:id="rId15" imgW="3443040" imgH="3188160" progId="Prism5.Document">
                  <p:embed/>
                </p:oleObj>
              </mc:Choice>
              <mc:Fallback>
                <p:oleObj name="Prism 5" r:id="rId15" imgW="3443040" imgH="3188160" progId="Prism5.Document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4527404" y="3216928"/>
                        <a:ext cx="2047382" cy="200637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95C3DA16-C49A-4C75-8D02-8E867FD9858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22056324"/>
              </p:ext>
            </p:extLst>
          </p:nvPr>
        </p:nvGraphicFramePr>
        <p:xfrm>
          <a:off x="2358012" y="5359051"/>
          <a:ext cx="1950533" cy="206205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606" name="Prism 5" r:id="rId17" imgW="3452040" imgH="3175920" progId="Prism5.Document">
                  <p:embed/>
                </p:oleObj>
              </mc:Choice>
              <mc:Fallback>
                <p:oleObj name="Prism 5" r:id="rId17" imgW="3452040" imgH="3175920" progId="Prism5.Document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8"/>
                      <a:stretch>
                        <a:fillRect/>
                      </a:stretch>
                    </p:blipFill>
                    <p:spPr>
                      <a:xfrm>
                        <a:off x="2358012" y="5359051"/>
                        <a:ext cx="1950533" cy="206205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8719428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78458</TotalTime>
  <Words>28</Words>
  <Application>Microsoft Office PowerPoint</Application>
  <PresentationFormat>On-screen Show (4:3)</PresentationFormat>
  <Paragraphs>12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Times New Roman</vt:lpstr>
      <vt:lpstr>Office Theme</vt:lpstr>
      <vt:lpstr>Prism 5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Sash Duggal</dc:creator>
  <cp:lastModifiedBy>Niharika Duggal (Inflammation and Ageing)</cp:lastModifiedBy>
  <cp:revision>925</cp:revision>
  <dcterms:created xsi:type="dcterms:W3CDTF">2019-05-11T13:55:56Z</dcterms:created>
  <dcterms:modified xsi:type="dcterms:W3CDTF">2023-05-12T15:15:39Z</dcterms:modified>
</cp:coreProperties>
</file>