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82" r:id="rId2"/>
  </p:sldIdLst>
  <p:sldSz cx="6858000" cy="9144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ew user" initials="nu" lastIdx="1" clrIdx="0">
    <p:extLst>
      <p:ext uri="{19B8F6BF-5375-455C-9EA6-DF929625EA0E}">
        <p15:presenceInfo xmlns:p15="http://schemas.microsoft.com/office/powerpoint/2012/main" userId="new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172" autoAdjust="0"/>
    <p:restoredTop sz="94660"/>
  </p:normalViewPr>
  <p:slideViewPr>
    <p:cSldViewPr snapToGrid="0">
      <p:cViewPr>
        <p:scale>
          <a:sx n="66" d="100"/>
          <a:sy n="66" d="100"/>
        </p:scale>
        <p:origin x="548" y="-9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A5BFB-B091-49EA-87D1-60E89C26FD2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2DAEC-4152-4757-935A-A72F290338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8839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A5BFB-B091-49EA-87D1-60E89C26FD2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2DAEC-4152-4757-935A-A72F290338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0923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A5BFB-B091-49EA-87D1-60E89C26FD2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2DAEC-4152-4757-935A-A72F290338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2108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A5BFB-B091-49EA-87D1-60E89C26FD2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2DAEC-4152-4757-935A-A72F290338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6045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A5BFB-B091-49EA-87D1-60E89C26FD2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2DAEC-4152-4757-935A-A72F290338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5230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A5BFB-B091-49EA-87D1-60E89C26FD2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2DAEC-4152-4757-935A-A72F290338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1464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A5BFB-B091-49EA-87D1-60E89C26FD2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2DAEC-4152-4757-935A-A72F290338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8688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A5BFB-B091-49EA-87D1-60E89C26FD2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2DAEC-4152-4757-935A-A72F290338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0005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A5BFB-B091-49EA-87D1-60E89C26FD2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2DAEC-4152-4757-935A-A72F290338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532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A5BFB-B091-49EA-87D1-60E89C26FD2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2DAEC-4152-4757-935A-A72F290338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1933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A5BFB-B091-49EA-87D1-60E89C26FD2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2DAEC-4152-4757-935A-A72F290338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386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A5BFB-B091-49EA-87D1-60E89C26FD2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92DAEC-4152-4757-935A-A72F290338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8220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371E244-7891-4369-A702-216C78C246C8}"/>
              </a:ext>
            </a:extLst>
          </p:cNvPr>
          <p:cNvSpPr txBox="1"/>
          <p:nvPr/>
        </p:nvSpPr>
        <p:spPr>
          <a:xfrm>
            <a:off x="203201" y="2442081"/>
            <a:ext cx="6858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Supplementary </a:t>
            </a:r>
            <a:r>
              <a:rPr lang="en-GB" sz="1200" b="1">
                <a:latin typeface="Times New Roman" panose="02020603050405020304" pitchFamily="18" charset="0"/>
                <a:cs typeface="Times New Roman" panose="02020603050405020304" pitchFamily="18" charset="0"/>
              </a:rPr>
              <a:t>Figure 3.     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8650DFA-7BBD-45FC-AB45-B5200733BF93}"/>
              </a:ext>
            </a:extLst>
          </p:cNvPr>
          <p:cNvSpPr txBox="1"/>
          <p:nvPr/>
        </p:nvSpPr>
        <p:spPr>
          <a:xfrm>
            <a:off x="170421" y="161457"/>
            <a:ext cx="20534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AC7A2B-3ACA-4B18-A413-CC0CEC26A505}"/>
              </a:ext>
            </a:extLst>
          </p:cNvPr>
          <p:cNvSpPr txBox="1"/>
          <p:nvPr/>
        </p:nvSpPr>
        <p:spPr>
          <a:xfrm>
            <a:off x="2255783" y="161457"/>
            <a:ext cx="20534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B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8F09AF8-8AAA-4985-A83B-FD03C87595C7}"/>
              </a:ext>
            </a:extLst>
          </p:cNvPr>
          <p:cNvSpPr txBox="1"/>
          <p:nvPr/>
        </p:nvSpPr>
        <p:spPr>
          <a:xfrm>
            <a:off x="4419814" y="141868"/>
            <a:ext cx="20534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C</a:t>
            </a: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AF95A844-9A95-4144-B460-5E7A839056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6254865"/>
              </p:ext>
            </p:extLst>
          </p:nvPr>
        </p:nvGraphicFramePr>
        <p:xfrm>
          <a:off x="232240" y="295755"/>
          <a:ext cx="2109597" cy="20988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444" name="Prism 5" r:id="rId3" imgW="3540240" imgH="3230640" progId="Prism5.Document">
                  <p:embed/>
                </p:oleObj>
              </mc:Choice>
              <mc:Fallback>
                <p:oleObj name="Prism 5" r:id="rId3" imgW="3540240" imgH="3230640" progId="Prism5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2240" y="295755"/>
                        <a:ext cx="2109597" cy="20988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4477A251-8731-47AF-A7F6-560514491C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6063350"/>
              </p:ext>
            </p:extLst>
          </p:nvPr>
        </p:nvGraphicFramePr>
        <p:xfrm>
          <a:off x="2341837" y="243138"/>
          <a:ext cx="2198242" cy="21124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445" name="Prism 5" r:id="rId5" imgW="3506760" imgH="3188160" progId="Prism5.Document">
                  <p:embed/>
                </p:oleObj>
              </mc:Choice>
              <mc:Fallback>
                <p:oleObj name="Prism 5" r:id="rId5" imgW="3506760" imgH="3188160" progId="Prism5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341837" y="243138"/>
                        <a:ext cx="2198242" cy="21124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7E7D1DF8-8580-40B1-9D24-A76B1C200E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781752"/>
              </p:ext>
            </p:extLst>
          </p:nvPr>
        </p:nvGraphicFramePr>
        <p:xfrm>
          <a:off x="4537759" y="199871"/>
          <a:ext cx="2169356" cy="21556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446" name="Prism 5" r:id="rId7" imgW="3580200" imgH="3188160" progId="Prism5.Document">
                  <p:embed/>
                </p:oleObj>
              </mc:Choice>
              <mc:Fallback>
                <p:oleObj name="Prism 5" r:id="rId7" imgW="3580200" imgH="3188160" progId="Prism5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537759" y="199871"/>
                        <a:ext cx="2169356" cy="21556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08645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78450</TotalTime>
  <Words>7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Prism 5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Sash Duggal</dc:creator>
  <cp:lastModifiedBy>Niharika Duggal (Inflammation and Ageing)</cp:lastModifiedBy>
  <cp:revision>925</cp:revision>
  <dcterms:created xsi:type="dcterms:W3CDTF">2019-05-11T13:55:56Z</dcterms:created>
  <dcterms:modified xsi:type="dcterms:W3CDTF">2023-05-12T15:17:43Z</dcterms:modified>
</cp:coreProperties>
</file>