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32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11EAE-7A08-4BE0-A038-8EFAB0B3E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180CE73-9426-4DBF-8DFA-5E17FAB76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A3AFC8-9BDE-4D69-ADE5-0CCE1A9F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BFD5AC3-B555-4666-BF39-F3F03CA6B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B36BF5-335B-47A7-9907-B45F0D45A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41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B855F3-ABE3-4A5B-88A6-0C42C9D93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962F47-D19E-43A1-AB0F-5E29F5F1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50BD8D-2880-43D0-94FB-C36CDE37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E0B2D2B-9457-4736-964C-F60479D7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66B83C-1B20-4482-A5DE-59930ABC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264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923603-DDF1-44DF-9D40-3604FADB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0FA2FB3-8BF3-4059-85D5-A2DC1F2DF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CFA9D9-AF9B-407C-82D0-BDB4CE1D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491D7B-90DC-4110-AEB6-73B10524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16DC6D-48E6-4CF0-8CA4-6A6C612B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181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9665C-2351-4211-A7CF-45CBE6BB5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C248AB-CB91-4E79-90E9-20F1D7114A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EEC596E-2628-421B-9EB5-27F060A4D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9EE6916-298E-4BB1-879E-ECC68C15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CEE5EE9-C271-4C69-B98C-CD93EA5B7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EF38B8-EE15-4D2C-9B15-1880470D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124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65D97-713B-4AD7-AAD2-21E4D1049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014316-4D81-42EE-8E77-8F5DCF8CD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E3D7599-B666-4098-8F9A-8FE5642D8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E4C8F98-52D0-4B6F-95FD-E517691D6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EAE67C7-48D1-441F-810A-1D6E58BD9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053D85B-5F65-447D-9F2F-2BC05855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BDD6CD2-D96E-4C34-A8E8-46D30673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319592A-CF1D-4EF7-9D33-9395525B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850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A5209-5D9E-49D2-8C06-532185CF3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C81034A-CD0E-4788-BC66-691BDC01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822A8A-E786-4693-AFC9-8583EF42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C7B5E82-14D1-4D80-AEE3-30FF13334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294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930FD31-45CA-4E58-9F36-8ECA48FB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F80ECD2-6758-44F8-AB88-E1ABF4CD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DAA9A6A-642B-4FD1-9B3F-81DD2D4F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371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5689D-A652-4EBE-83E3-1D5B97DAF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7FF36C-DF25-4DEB-AAAF-602D62823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E148B82-2B59-46B2-A2E3-98AFA85C7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7B6D63-2DD9-4237-B3DB-C4083750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3F9F9D4-0A7F-4FDE-9FB7-CDD5A827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FE69E15-8AF5-4F38-BE4E-6C41D53B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674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CDE26-F3CF-4FE0-810A-94745246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246DE91-E7DC-4EB9-8EED-EBFECBCD2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6407D80-6658-4289-8A48-40D614E28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E47C391-2D66-4CC2-AF38-28BAA69D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6165F4-E957-4E49-856E-4AD4B249D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3F26F15-0B50-4A7F-992A-59DE57434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757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19D5A-FD30-49A3-A385-6064BFD1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6A2977-69E7-4168-9D42-1AE62488B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22BA21-3897-412D-A5EC-1694F659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FC0403-24B0-48A6-9504-AB05925D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9CEF31-0D02-4A15-8F1E-423B621C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979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DB74828-9644-4138-990A-9EEA3A0C4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1B869C-895C-431D-8569-424B5967D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1D6E08-A367-4286-96BB-98769CA20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2C817E-90B5-4AA0-9F28-49C22FE5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16EF35-DCD7-41AA-A08A-44DD8454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242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6DF66B5-C9F5-44A7-9EEA-EE2CA1D3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63BBC4-E649-4012-91E3-358FCBF3E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ADEB98F-E71E-4955-A75A-36BC9DB0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E402B-52B3-41D5-8251-0C98DB605C65}" type="datetimeFigureOut">
              <a:rPr lang="da-DK" smtClean="0"/>
              <a:t>29-06-2023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4E88D7-E8FC-4518-9C77-B6A2C6A3A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4A576F-33D3-4D1B-8181-A7FA76EB3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4CDD6-4ED5-42B5-8FA1-FADDEAD5ABF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898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DA824136-8764-45DA-B600-E31D22DE9A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0" t="20642"/>
          <a:stretch/>
        </p:blipFill>
        <p:spPr>
          <a:xfrm>
            <a:off x="560833" y="390144"/>
            <a:ext cx="813967" cy="95985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D6D307D-397A-42E8-BBE4-1C88DC76B80E}"/>
              </a:ext>
            </a:extLst>
          </p:cNvPr>
          <p:cNvSpPr txBox="1"/>
          <p:nvPr/>
        </p:nvSpPr>
        <p:spPr>
          <a:xfrm>
            <a:off x="628445" y="1349999"/>
            <a:ext cx="131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 </a:t>
            </a:r>
          </a:p>
          <a:p>
            <a:r>
              <a:rPr lang="da-DK" sz="1200" i="1" dirty="0"/>
              <a:t>DSG2:</a:t>
            </a:r>
            <a:r>
              <a:rPr lang="da-DK" sz="1200" dirty="0"/>
              <a:t>c.918G&gt;A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51A3632-56C5-4121-89C1-79D6C6ACC2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3" t="10497"/>
          <a:stretch/>
        </p:blipFill>
        <p:spPr>
          <a:xfrm>
            <a:off x="2183585" y="249088"/>
            <a:ext cx="1582595" cy="231003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64D33D9A-47A0-4EDB-9147-32BCF51C8178}"/>
              </a:ext>
            </a:extLst>
          </p:cNvPr>
          <p:cNvSpPr txBox="1"/>
          <p:nvPr/>
        </p:nvSpPr>
        <p:spPr>
          <a:xfrm>
            <a:off x="2446510" y="2665843"/>
            <a:ext cx="180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2 </a:t>
            </a:r>
          </a:p>
          <a:p>
            <a:r>
              <a:rPr lang="da-DK" sz="1200" i="1" dirty="0"/>
              <a:t>KCNQ1:</a:t>
            </a:r>
            <a:r>
              <a:rPr lang="da-DK" sz="1200" dirty="0"/>
              <a:t>c.905C&gt;T</a:t>
            </a:r>
          </a:p>
        </p:txBody>
      </p:sp>
      <p:pic>
        <p:nvPicPr>
          <p:cNvPr id="11" name="Billede 10" descr="Et billede, der indeholder tekst, antenne&#10;&#10;Automatisk genereret beskrivelse">
            <a:extLst>
              <a:ext uri="{FF2B5EF4-FFF2-40B4-BE49-F238E27FC236}">
                <a16:creationId xmlns:a16="http://schemas.microsoft.com/office/drawing/2014/main" id="{33440B3B-16F8-4A66-A74F-F5E79CCF99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29" t="13709"/>
          <a:stretch/>
        </p:blipFill>
        <p:spPr>
          <a:xfrm>
            <a:off x="4395047" y="390144"/>
            <a:ext cx="1266053" cy="1635420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CCA137FE-5C84-4847-9656-C96541BBBD25}"/>
              </a:ext>
            </a:extLst>
          </p:cNvPr>
          <p:cNvSpPr txBox="1"/>
          <p:nvPr/>
        </p:nvSpPr>
        <p:spPr>
          <a:xfrm>
            <a:off x="4395047" y="2282117"/>
            <a:ext cx="180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3 </a:t>
            </a:r>
            <a:r>
              <a:rPr lang="da-DK" sz="1200" i="1" dirty="0"/>
              <a:t>MYBPC3:</a:t>
            </a:r>
            <a:r>
              <a:rPr lang="da-DK" sz="1200" dirty="0"/>
              <a:t>c.442G&gt;A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09BF2F72-85CF-470E-BA9B-FDFCA738E6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0" t="38040"/>
          <a:stretch/>
        </p:blipFill>
        <p:spPr>
          <a:xfrm>
            <a:off x="6456376" y="426406"/>
            <a:ext cx="1505000" cy="1599158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782B2B88-921D-4153-AC4E-3AAF6245A132}"/>
              </a:ext>
            </a:extLst>
          </p:cNvPr>
          <p:cNvSpPr txBox="1"/>
          <p:nvPr/>
        </p:nvSpPr>
        <p:spPr>
          <a:xfrm>
            <a:off x="6304598" y="2282117"/>
            <a:ext cx="180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4 </a:t>
            </a:r>
            <a:r>
              <a:rPr lang="da-DK" sz="1200" i="1" dirty="0"/>
              <a:t>APOB:</a:t>
            </a:r>
            <a:r>
              <a:rPr lang="da-DK" sz="1200" dirty="0"/>
              <a:t>c.10580G&gt;A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10949261-3AAD-4753-A0DE-5F1895387E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0" t="35216"/>
          <a:stretch/>
        </p:blipFill>
        <p:spPr>
          <a:xfrm>
            <a:off x="8953662" y="426406"/>
            <a:ext cx="1796170" cy="1672045"/>
          </a:xfrm>
          <a:prstGeom prst="rect">
            <a:avLst/>
          </a:prstGeom>
        </p:spPr>
      </p:pic>
      <p:sp>
        <p:nvSpPr>
          <p:cNvPr id="18" name="Tekstfelt 17">
            <a:extLst>
              <a:ext uri="{FF2B5EF4-FFF2-40B4-BE49-F238E27FC236}">
                <a16:creationId xmlns:a16="http://schemas.microsoft.com/office/drawing/2014/main" id="{6B913C84-D137-472A-AEEE-F15781F5B8D6}"/>
              </a:ext>
            </a:extLst>
          </p:cNvPr>
          <p:cNvSpPr txBox="1"/>
          <p:nvPr/>
        </p:nvSpPr>
        <p:spPr>
          <a:xfrm>
            <a:off x="9264853" y="2282806"/>
            <a:ext cx="180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5 </a:t>
            </a:r>
            <a:r>
              <a:rPr lang="da-DK" sz="1200" i="1" dirty="0"/>
              <a:t>SCN5A:</a:t>
            </a:r>
            <a:r>
              <a:rPr lang="da-DK" sz="1200" dirty="0"/>
              <a:t>c.611+1G&gt;A</a:t>
            </a:r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D1D2BC14-95FD-431E-9B6B-C90989F13D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8118"/>
          <a:stretch/>
        </p:blipFill>
        <p:spPr>
          <a:xfrm>
            <a:off x="837247" y="3637706"/>
            <a:ext cx="2033799" cy="1597145"/>
          </a:xfrm>
          <a:prstGeom prst="rect">
            <a:avLst/>
          </a:prstGeom>
        </p:spPr>
      </p:pic>
      <p:sp>
        <p:nvSpPr>
          <p:cNvPr id="21" name="Tekstfelt 20">
            <a:extLst>
              <a:ext uri="{FF2B5EF4-FFF2-40B4-BE49-F238E27FC236}">
                <a16:creationId xmlns:a16="http://schemas.microsoft.com/office/drawing/2014/main" id="{4D73588C-7466-4850-9E30-216C1EBE4777}"/>
              </a:ext>
            </a:extLst>
          </p:cNvPr>
          <p:cNvSpPr txBox="1"/>
          <p:nvPr/>
        </p:nvSpPr>
        <p:spPr>
          <a:xfrm>
            <a:off x="1401925" y="5390907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6 </a:t>
            </a:r>
            <a:r>
              <a:rPr lang="da-DK" sz="1200" i="1" dirty="0"/>
              <a:t>FBN1:</a:t>
            </a:r>
            <a:r>
              <a:rPr lang="da-DK" sz="1200" dirty="0"/>
              <a:t>c.6724C&gt;T</a:t>
            </a:r>
          </a:p>
        </p:txBody>
      </p:sp>
      <p:pic>
        <p:nvPicPr>
          <p:cNvPr id="23" name="Billede 22">
            <a:extLst>
              <a:ext uri="{FF2B5EF4-FFF2-40B4-BE49-F238E27FC236}">
                <a16:creationId xmlns:a16="http://schemas.microsoft.com/office/drawing/2014/main" id="{4CCBBCA2-5018-441F-BC6D-1BBCF4AD8E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76" t="14898"/>
          <a:stretch/>
        </p:blipFill>
        <p:spPr>
          <a:xfrm>
            <a:off x="3429577" y="3572868"/>
            <a:ext cx="1541424" cy="1612886"/>
          </a:xfrm>
          <a:prstGeom prst="rect">
            <a:avLst/>
          </a:prstGeom>
        </p:spPr>
      </p:pic>
      <p:sp>
        <p:nvSpPr>
          <p:cNvPr id="24" name="Tekstfelt 23">
            <a:extLst>
              <a:ext uri="{FF2B5EF4-FFF2-40B4-BE49-F238E27FC236}">
                <a16:creationId xmlns:a16="http://schemas.microsoft.com/office/drawing/2014/main" id="{58B3A10B-A4EE-4AD2-B2E0-626E1B7A1B58}"/>
              </a:ext>
            </a:extLst>
          </p:cNvPr>
          <p:cNvSpPr txBox="1"/>
          <p:nvPr/>
        </p:nvSpPr>
        <p:spPr>
          <a:xfrm>
            <a:off x="3659243" y="5354115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8 </a:t>
            </a:r>
            <a:r>
              <a:rPr lang="da-DK" sz="1200" i="1" dirty="0"/>
              <a:t>KCNQ1:</a:t>
            </a:r>
            <a:r>
              <a:rPr lang="da-DK" sz="1200" dirty="0"/>
              <a:t>c.806G&gt;T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7E9C79E7-E841-4396-A680-97C24D099F2A}"/>
              </a:ext>
            </a:extLst>
          </p:cNvPr>
          <p:cNvSpPr txBox="1"/>
          <p:nvPr/>
        </p:nvSpPr>
        <p:spPr>
          <a:xfrm>
            <a:off x="6064128" y="5782860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9 </a:t>
            </a:r>
            <a:r>
              <a:rPr lang="da-DK" sz="1200" i="1" dirty="0"/>
              <a:t>COL3A1:</a:t>
            </a:r>
            <a:r>
              <a:rPr lang="da-DK" sz="1200" dirty="0"/>
              <a:t>c.2283+1G&gt;A</a:t>
            </a:r>
          </a:p>
        </p:txBody>
      </p:sp>
      <p:pic>
        <p:nvPicPr>
          <p:cNvPr id="29" name="Billede 28">
            <a:extLst>
              <a:ext uri="{FF2B5EF4-FFF2-40B4-BE49-F238E27FC236}">
                <a16:creationId xmlns:a16="http://schemas.microsoft.com/office/drawing/2014/main" id="{0583B302-22E6-4630-AF0D-F3AE5B7538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4" t="11197"/>
          <a:stretch/>
        </p:blipFill>
        <p:spPr>
          <a:xfrm>
            <a:off x="5590556" y="3375943"/>
            <a:ext cx="2568681" cy="2291963"/>
          </a:xfrm>
          <a:prstGeom prst="rect">
            <a:avLst/>
          </a:prstGeom>
        </p:spPr>
      </p:pic>
      <p:pic>
        <p:nvPicPr>
          <p:cNvPr id="31" name="Billede 30">
            <a:extLst>
              <a:ext uri="{FF2B5EF4-FFF2-40B4-BE49-F238E27FC236}">
                <a16:creationId xmlns:a16="http://schemas.microsoft.com/office/drawing/2014/main" id="{D2FA0DA8-6F3C-420E-A966-94B01A4BBF5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4" t="11127"/>
          <a:stretch/>
        </p:blipFill>
        <p:spPr>
          <a:xfrm>
            <a:off x="8550079" y="3350591"/>
            <a:ext cx="2422615" cy="2293770"/>
          </a:xfrm>
          <a:prstGeom prst="rect">
            <a:avLst/>
          </a:prstGeom>
        </p:spPr>
      </p:pic>
      <p:sp>
        <p:nvSpPr>
          <p:cNvPr id="32" name="Tekstfelt 31">
            <a:extLst>
              <a:ext uri="{FF2B5EF4-FFF2-40B4-BE49-F238E27FC236}">
                <a16:creationId xmlns:a16="http://schemas.microsoft.com/office/drawing/2014/main" id="{9B7417DC-A86B-4513-BB29-9AC5DCEF534A}"/>
              </a:ext>
            </a:extLst>
          </p:cNvPr>
          <p:cNvSpPr txBox="1"/>
          <p:nvPr/>
        </p:nvSpPr>
        <p:spPr>
          <a:xfrm>
            <a:off x="8987614" y="5644361"/>
            <a:ext cx="180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10 </a:t>
            </a:r>
            <a:r>
              <a:rPr lang="da-DK" sz="1200" i="1" dirty="0"/>
              <a:t>APOB:</a:t>
            </a:r>
            <a:r>
              <a:rPr lang="da-DK" sz="1200" dirty="0"/>
              <a:t>c.10808A&gt;G</a:t>
            </a:r>
          </a:p>
        </p:txBody>
      </p:sp>
    </p:spTree>
    <p:extLst>
      <p:ext uri="{BB962C8B-B14F-4D97-AF65-F5344CB8AC3E}">
        <p14:creationId xmlns:p14="http://schemas.microsoft.com/office/powerpoint/2010/main" val="707870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lede 27">
            <a:extLst>
              <a:ext uri="{FF2B5EF4-FFF2-40B4-BE49-F238E27FC236}">
                <a16:creationId xmlns:a16="http://schemas.microsoft.com/office/drawing/2014/main" id="{BEE8D238-79E9-4E0D-B57B-63C13699BC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5" t="8054"/>
          <a:stretch/>
        </p:blipFill>
        <p:spPr>
          <a:xfrm>
            <a:off x="2152197" y="2998889"/>
            <a:ext cx="5506408" cy="326627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CD80FC2-8D5B-4A97-B32A-9C4E22D8E2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4" t="10791"/>
          <a:stretch/>
        </p:blipFill>
        <p:spPr>
          <a:xfrm>
            <a:off x="490653" y="312235"/>
            <a:ext cx="2101486" cy="230244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81372FC-543D-4D08-BC7A-2695C8C3DA9C}"/>
              </a:ext>
            </a:extLst>
          </p:cNvPr>
          <p:cNvSpPr txBox="1"/>
          <p:nvPr/>
        </p:nvSpPr>
        <p:spPr>
          <a:xfrm>
            <a:off x="966945" y="2759531"/>
            <a:ext cx="1424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11 </a:t>
            </a:r>
          </a:p>
          <a:p>
            <a:r>
              <a:rPr lang="da-DK" sz="1200" i="1" dirty="0"/>
              <a:t>MYL2:</a:t>
            </a:r>
            <a:r>
              <a:rPr lang="da-DK" sz="1200" dirty="0"/>
              <a:t>c.403-1G&gt;C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2D2F488-D29C-4325-90FB-DB03F37D0F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3" t="37219"/>
          <a:stretch/>
        </p:blipFill>
        <p:spPr>
          <a:xfrm>
            <a:off x="3463636" y="377026"/>
            <a:ext cx="1261994" cy="162034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0E7E957E-150E-4141-88D2-671F7C3A4EC4}"/>
              </a:ext>
            </a:extLst>
          </p:cNvPr>
          <p:cNvSpPr txBox="1"/>
          <p:nvPr/>
        </p:nvSpPr>
        <p:spPr>
          <a:xfrm>
            <a:off x="3283865" y="2301499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12 </a:t>
            </a:r>
          </a:p>
          <a:p>
            <a:r>
              <a:rPr lang="da-DK" sz="1200" i="1" dirty="0"/>
              <a:t>LDLR:</a:t>
            </a:r>
            <a:r>
              <a:rPr lang="da-DK" sz="1200" dirty="0"/>
              <a:t>c.1359-1G&gt;A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B1C1104-D888-46E9-998A-77727D03D325}"/>
              </a:ext>
            </a:extLst>
          </p:cNvPr>
          <p:cNvSpPr txBox="1"/>
          <p:nvPr/>
        </p:nvSpPr>
        <p:spPr>
          <a:xfrm>
            <a:off x="10074933" y="2098447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15 </a:t>
            </a:r>
            <a:r>
              <a:rPr lang="da-DK" sz="1200" i="1" dirty="0"/>
              <a:t>APOB:</a:t>
            </a:r>
            <a:r>
              <a:rPr lang="da-DK" sz="1200" dirty="0"/>
              <a:t>c.10580G&gt;A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5E7DF951-3239-4B14-8BF4-49B7E4B4FD5A}"/>
              </a:ext>
            </a:extLst>
          </p:cNvPr>
          <p:cNvSpPr txBox="1"/>
          <p:nvPr/>
        </p:nvSpPr>
        <p:spPr>
          <a:xfrm>
            <a:off x="5997060" y="5548804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17 </a:t>
            </a:r>
            <a:r>
              <a:rPr lang="da-DK" sz="1200" i="1" dirty="0"/>
              <a:t>PKP2:</a:t>
            </a:r>
            <a:r>
              <a:rPr lang="da-DK" sz="1200" dirty="0"/>
              <a:t>c.1643del 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54269167-6FF7-488F-AAA9-F9F3B23BBD9C}"/>
              </a:ext>
            </a:extLst>
          </p:cNvPr>
          <p:cNvSpPr txBox="1"/>
          <p:nvPr/>
        </p:nvSpPr>
        <p:spPr>
          <a:xfrm>
            <a:off x="7999293" y="5548804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18 </a:t>
            </a:r>
            <a:r>
              <a:rPr lang="da-DK" sz="1200" i="1" dirty="0"/>
              <a:t>APOB:</a:t>
            </a:r>
            <a:r>
              <a:rPr lang="da-DK" sz="1200" dirty="0"/>
              <a:t>c.10134delG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FFEA6B62-45E8-4154-9D06-8BEF1F46F92F}"/>
              </a:ext>
            </a:extLst>
          </p:cNvPr>
          <p:cNvSpPr txBox="1"/>
          <p:nvPr/>
        </p:nvSpPr>
        <p:spPr>
          <a:xfrm>
            <a:off x="10570464" y="5548803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19 </a:t>
            </a:r>
            <a:r>
              <a:rPr lang="da-DK" sz="1200" i="1" dirty="0"/>
              <a:t>LDLR</a:t>
            </a:r>
            <a:r>
              <a:rPr lang="da-DK" sz="1200" dirty="0"/>
              <a:t>:c.409G&gt;A</a:t>
            </a:r>
          </a:p>
        </p:txBody>
      </p:sp>
      <p:pic>
        <p:nvPicPr>
          <p:cNvPr id="26" name="Billede 25">
            <a:extLst>
              <a:ext uri="{FF2B5EF4-FFF2-40B4-BE49-F238E27FC236}">
                <a16:creationId xmlns:a16="http://schemas.microsoft.com/office/drawing/2014/main" id="{DBB59765-AF07-491E-9BE9-5D40761139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31" t="37219"/>
          <a:stretch/>
        </p:blipFill>
        <p:spPr>
          <a:xfrm>
            <a:off x="9911223" y="312513"/>
            <a:ext cx="1785246" cy="1620348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A6C0F773-A9AE-4404-B572-5D8C06594C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1" t="30233"/>
          <a:stretch/>
        </p:blipFill>
        <p:spPr>
          <a:xfrm>
            <a:off x="8078791" y="3349642"/>
            <a:ext cx="1356511" cy="1787364"/>
          </a:xfrm>
          <a:prstGeom prst="rect">
            <a:avLst/>
          </a:prstGeom>
        </p:spPr>
      </p:pic>
      <p:pic>
        <p:nvPicPr>
          <p:cNvPr id="32" name="Billede 31">
            <a:extLst>
              <a:ext uri="{FF2B5EF4-FFF2-40B4-BE49-F238E27FC236}">
                <a16:creationId xmlns:a16="http://schemas.microsoft.com/office/drawing/2014/main" id="{60E0CF30-C2E6-41E3-B726-29BAA01226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8" t="6638"/>
          <a:stretch/>
        </p:blipFill>
        <p:spPr>
          <a:xfrm>
            <a:off x="9911223" y="2578497"/>
            <a:ext cx="1662032" cy="3049825"/>
          </a:xfrm>
          <a:prstGeom prst="rect">
            <a:avLst/>
          </a:prstGeom>
        </p:spPr>
      </p:pic>
      <p:pic>
        <p:nvPicPr>
          <p:cNvPr id="14" name="Billede 13" descr="Et billede, der indeholder tekst, diagram, skærmbillede, linje/række&#10;&#10;Automatisk genereret beskrivelse">
            <a:extLst>
              <a:ext uri="{FF2B5EF4-FFF2-40B4-BE49-F238E27FC236}">
                <a16:creationId xmlns:a16="http://schemas.microsoft.com/office/drawing/2014/main" id="{AF8DEC25-166C-4749-9477-A9E15F2186A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3" t="14504"/>
          <a:stretch/>
        </p:blipFill>
        <p:spPr>
          <a:xfrm>
            <a:off x="5770161" y="405450"/>
            <a:ext cx="1073331" cy="1620348"/>
          </a:xfrm>
          <a:prstGeom prst="rect">
            <a:avLst/>
          </a:prstGeom>
        </p:spPr>
      </p:pic>
      <p:sp>
        <p:nvSpPr>
          <p:cNvPr id="22" name="Tekstfelt 21">
            <a:extLst>
              <a:ext uri="{FF2B5EF4-FFF2-40B4-BE49-F238E27FC236}">
                <a16:creationId xmlns:a16="http://schemas.microsoft.com/office/drawing/2014/main" id="{310F17F7-CD4C-40A9-A187-CABD8104F8C1}"/>
              </a:ext>
            </a:extLst>
          </p:cNvPr>
          <p:cNvSpPr txBox="1"/>
          <p:nvPr/>
        </p:nvSpPr>
        <p:spPr>
          <a:xfrm>
            <a:off x="5740791" y="2313392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13 </a:t>
            </a:r>
            <a:r>
              <a:rPr lang="da-DK" sz="1200" i="1" dirty="0"/>
              <a:t>APOB:</a:t>
            </a:r>
            <a:r>
              <a:rPr lang="da-DK" sz="1200" dirty="0"/>
              <a:t>c.11330C&gt;A</a:t>
            </a:r>
          </a:p>
        </p:txBody>
      </p:sp>
      <p:pic>
        <p:nvPicPr>
          <p:cNvPr id="16" name="Billede 15" descr="Et billede, der indeholder tekst, diagram, skærmbillede, design&#10;&#10;Automatisk genereret beskrivelse">
            <a:extLst>
              <a:ext uri="{FF2B5EF4-FFF2-40B4-BE49-F238E27FC236}">
                <a16:creationId xmlns:a16="http://schemas.microsoft.com/office/drawing/2014/main" id="{43CEA900-3CA5-40A1-93CC-FBF7C1CD47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2" t="38778"/>
          <a:stretch/>
        </p:blipFill>
        <p:spPr>
          <a:xfrm>
            <a:off x="7676981" y="445685"/>
            <a:ext cx="1073331" cy="1580113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9DB230F9-896E-43EC-A1B8-EF196632D01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3" t="14039"/>
          <a:stretch/>
        </p:blipFill>
        <p:spPr>
          <a:xfrm>
            <a:off x="659241" y="3633779"/>
            <a:ext cx="1282364" cy="1776527"/>
          </a:xfrm>
          <a:prstGeom prst="rect">
            <a:avLst/>
          </a:prstGeom>
        </p:spPr>
      </p:pic>
      <p:sp>
        <p:nvSpPr>
          <p:cNvPr id="27" name="Tekstfelt 26">
            <a:extLst>
              <a:ext uri="{FF2B5EF4-FFF2-40B4-BE49-F238E27FC236}">
                <a16:creationId xmlns:a16="http://schemas.microsoft.com/office/drawing/2014/main" id="{FD417E77-3399-4681-BF2D-53512DABDD6C}"/>
              </a:ext>
            </a:extLst>
          </p:cNvPr>
          <p:cNvSpPr txBox="1"/>
          <p:nvPr/>
        </p:nvSpPr>
        <p:spPr>
          <a:xfrm>
            <a:off x="513907" y="5548805"/>
            <a:ext cx="1621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16 </a:t>
            </a:r>
            <a:r>
              <a:rPr lang="da-DK" sz="1200" i="1" dirty="0"/>
              <a:t>LDLR:</a:t>
            </a:r>
            <a:r>
              <a:rPr lang="da-DK" sz="1200" dirty="0"/>
              <a:t>c.1238C&gt;T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ECA03C4F-DB18-470D-B163-4975007F15AC}"/>
              </a:ext>
            </a:extLst>
          </p:cNvPr>
          <p:cNvSpPr txBox="1"/>
          <p:nvPr/>
        </p:nvSpPr>
        <p:spPr>
          <a:xfrm>
            <a:off x="7471667" y="2297583"/>
            <a:ext cx="2255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Family 14 </a:t>
            </a:r>
          </a:p>
          <a:p>
            <a:r>
              <a:rPr lang="da-DK" sz="1200" i="1" dirty="0"/>
              <a:t>MYBPC3:</a:t>
            </a:r>
            <a:r>
              <a:rPr lang="da-DK" sz="1200" dirty="0"/>
              <a:t>c.3628-41_3628-17del</a:t>
            </a:r>
          </a:p>
        </p:txBody>
      </p:sp>
    </p:spTree>
    <p:extLst>
      <p:ext uri="{BB962C8B-B14F-4D97-AF65-F5344CB8AC3E}">
        <p14:creationId xmlns:p14="http://schemas.microsoft.com/office/powerpoint/2010/main" val="29681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156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Sophia Hammer-Hansen</dc:creator>
  <cp:lastModifiedBy>Sophia Hammer-Hansen</cp:lastModifiedBy>
  <cp:revision>18</cp:revision>
  <dcterms:created xsi:type="dcterms:W3CDTF">2023-02-03T13:19:27Z</dcterms:created>
  <dcterms:modified xsi:type="dcterms:W3CDTF">2023-06-29T09:03:17Z</dcterms:modified>
</cp:coreProperties>
</file>