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5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F3F97E-F61A-962B-B570-572482E66CD6}" name="山崎 智恵" initials="山崎" userId="S::yamazaki-t@tsurumi-u.ac.jp::b6da2564-ad1a-4e09-a9ee-036350751f7b" providerId="AD"/>
  <p188:author id="{5346468F-15E6-FAED-8296-297D9CCF4527}" name="Ryoko Nakayama" initials="MOU" userId="Ryoko Nakayam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DED"/>
    <a:srgbClr val="D0D0D0"/>
    <a:srgbClr val="BC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2"/>
    <p:restoredTop sz="94716"/>
  </p:normalViewPr>
  <p:slideViewPr>
    <p:cSldViewPr snapToGrid="0">
      <p:cViewPr varScale="1">
        <p:scale>
          <a:sx n="100" d="100"/>
          <a:sy n="100" d="100"/>
        </p:scale>
        <p:origin x="3096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17F80-8AFE-E544-852F-BAB7D8F13064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F749E-E91E-E546-AD68-F97287209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68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B329E0-5AEB-B909-5318-B97643189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704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B76FDD-8B38-88B0-62D9-B0AEB7D2E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2817"/>
            </a:lvl1pPr>
            <a:lvl2pPr marL="536558" indent="0" algn="ctr">
              <a:buNone/>
              <a:defRPr sz="2347"/>
            </a:lvl2pPr>
            <a:lvl3pPr marL="1073117" indent="0" algn="ctr">
              <a:buNone/>
              <a:defRPr sz="2113"/>
            </a:lvl3pPr>
            <a:lvl4pPr marL="1609675" indent="0" algn="ctr">
              <a:buNone/>
              <a:defRPr sz="1878"/>
            </a:lvl4pPr>
            <a:lvl5pPr marL="2146234" indent="0" algn="ctr">
              <a:buNone/>
              <a:defRPr sz="1878"/>
            </a:lvl5pPr>
            <a:lvl6pPr marL="2682792" indent="0" algn="ctr">
              <a:buNone/>
              <a:defRPr sz="1878"/>
            </a:lvl6pPr>
            <a:lvl7pPr marL="3219351" indent="0" algn="ctr">
              <a:buNone/>
              <a:defRPr sz="1878"/>
            </a:lvl7pPr>
            <a:lvl8pPr marL="3755909" indent="0" algn="ctr">
              <a:buNone/>
              <a:defRPr sz="1878"/>
            </a:lvl8pPr>
            <a:lvl9pPr marL="4292468" indent="0" algn="ctr">
              <a:buNone/>
              <a:defRPr sz="1878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1525F8-BEE7-B7A2-3225-31A99EE8D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9A1C14-B4B4-94DD-C7F5-B52E44DE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713E1E-94E8-5308-3CF7-00F36C92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17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94A42D-CDD8-FC5F-929F-C47852BFB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71FA67-C50C-84F0-FCE4-4D2D35E8F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0EBE50-7D95-9EF9-ACC6-271831A81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CB5F63-CA82-259E-63E3-2104835A7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9448ED-6A03-D516-74C8-D5B4B2031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0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7FC116-274D-9662-5AEC-CBA57943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704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2806B2-3EDC-1E27-FFC7-47B15CCE1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2817">
                <a:solidFill>
                  <a:schemeClr val="tx1">
                    <a:tint val="75000"/>
                  </a:schemeClr>
                </a:solidFill>
              </a:defRPr>
            </a:lvl1pPr>
            <a:lvl2pPr marL="536558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2pPr>
            <a:lvl3pPr marL="1073117" indent="0">
              <a:buNone/>
              <a:defRPr sz="2113">
                <a:solidFill>
                  <a:schemeClr val="tx1">
                    <a:tint val="75000"/>
                  </a:schemeClr>
                </a:solidFill>
              </a:defRPr>
            </a:lvl3pPr>
            <a:lvl4pPr marL="1609675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4pPr>
            <a:lvl5pPr marL="2146234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5pPr>
            <a:lvl6pPr marL="2682792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6pPr>
            <a:lvl7pPr marL="3219351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7pPr>
            <a:lvl8pPr marL="3755909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8pPr>
            <a:lvl9pPr marL="4292468" indent="0">
              <a:buNone/>
              <a:defRPr sz="18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6F3FD0-C475-082A-AFAF-3EAD373EB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2DF1FD-56C9-EDA7-C4D8-E69BAE4C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2B1FBA-53FF-7F02-7089-AF29F349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1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75E8DF-89AA-EDD7-5307-FA957E64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52C310-E80C-0804-4161-E5DB798BF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2C5402-3197-29DF-C402-0661CAF7F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6D19B2-5B96-4038-F93E-AA2466C95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1FA183-FA06-B7F9-33CF-D88F47718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E63B66-B0B0-3DE7-D4EE-53E84EEA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009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117891-02C5-1C02-6236-7A500CE30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344678-6878-E8DF-DCF7-FA5658ABC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2817" b="1"/>
            </a:lvl1pPr>
            <a:lvl2pPr marL="536558" indent="0">
              <a:buNone/>
              <a:defRPr sz="2347" b="1"/>
            </a:lvl2pPr>
            <a:lvl3pPr marL="1073117" indent="0">
              <a:buNone/>
              <a:defRPr sz="2113" b="1"/>
            </a:lvl3pPr>
            <a:lvl4pPr marL="1609675" indent="0">
              <a:buNone/>
              <a:defRPr sz="1878" b="1"/>
            </a:lvl4pPr>
            <a:lvl5pPr marL="2146234" indent="0">
              <a:buNone/>
              <a:defRPr sz="1878" b="1"/>
            </a:lvl5pPr>
            <a:lvl6pPr marL="2682792" indent="0">
              <a:buNone/>
              <a:defRPr sz="1878" b="1"/>
            </a:lvl6pPr>
            <a:lvl7pPr marL="3219351" indent="0">
              <a:buNone/>
              <a:defRPr sz="1878" b="1"/>
            </a:lvl7pPr>
            <a:lvl8pPr marL="3755909" indent="0">
              <a:buNone/>
              <a:defRPr sz="1878" b="1"/>
            </a:lvl8pPr>
            <a:lvl9pPr marL="4292468" indent="0">
              <a:buNone/>
              <a:defRPr sz="187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1F1F2D7-FF88-99BA-DE53-C9B8B26EF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3508777-AA4C-1852-C61E-03A0868D1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2817" b="1"/>
            </a:lvl1pPr>
            <a:lvl2pPr marL="536558" indent="0">
              <a:buNone/>
              <a:defRPr sz="2347" b="1"/>
            </a:lvl2pPr>
            <a:lvl3pPr marL="1073117" indent="0">
              <a:buNone/>
              <a:defRPr sz="2113" b="1"/>
            </a:lvl3pPr>
            <a:lvl4pPr marL="1609675" indent="0">
              <a:buNone/>
              <a:defRPr sz="1878" b="1"/>
            </a:lvl4pPr>
            <a:lvl5pPr marL="2146234" indent="0">
              <a:buNone/>
              <a:defRPr sz="1878" b="1"/>
            </a:lvl5pPr>
            <a:lvl6pPr marL="2682792" indent="0">
              <a:buNone/>
              <a:defRPr sz="1878" b="1"/>
            </a:lvl6pPr>
            <a:lvl7pPr marL="3219351" indent="0">
              <a:buNone/>
              <a:defRPr sz="1878" b="1"/>
            </a:lvl7pPr>
            <a:lvl8pPr marL="3755909" indent="0">
              <a:buNone/>
              <a:defRPr sz="1878" b="1"/>
            </a:lvl8pPr>
            <a:lvl9pPr marL="4292468" indent="0">
              <a:buNone/>
              <a:defRPr sz="187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A2B2035-7C0F-E662-04E2-DD296D554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3081BB2-D8DB-7A5C-2BFB-425251FA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799ADF-6F7A-0D31-71C7-4A624C12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38F6A7D-7AD9-617F-B8EB-61E64469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106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4B698-FC7A-0DB2-201E-9436545A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614089C-78E0-4260-7AF7-6CEDD1B3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345222A-8C38-FA65-9868-05F1C902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C0A792-629F-77F5-7AA2-33FA3295F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CE314BF-DC4A-D8A6-AB45-1D652CC4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2D8B7D-74C4-7AD5-4D0D-838A891F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154AA6-18A3-66EB-815B-B4FC11AF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12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8922EC-90AA-ECDE-205B-D7087DAB4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375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E8DB054-85D2-B1FD-A907-8DD1A0517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3755"/>
            </a:lvl1pPr>
            <a:lvl2pPr>
              <a:defRPr sz="3286"/>
            </a:lvl2pPr>
            <a:lvl3pPr>
              <a:defRPr sz="2817"/>
            </a:lvl3pPr>
            <a:lvl4pPr>
              <a:defRPr sz="2347"/>
            </a:lvl4pPr>
            <a:lvl5pPr>
              <a:defRPr sz="2347"/>
            </a:lvl5pPr>
            <a:lvl6pPr>
              <a:defRPr sz="2347"/>
            </a:lvl6pPr>
            <a:lvl7pPr>
              <a:defRPr sz="2347"/>
            </a:lvl7pPr>
            <a:lvl8pPr>
              <a:defRPr sz="2347"/>
            </a:lvl8pPr>
            <a:lvl9pPr>
              <a:defRPr sz="234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B4C670-C0F3-3EA3-A2F9-FAF961E7E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878"/>
            </a:lvl1pPr>
            <a:lvl2pPr marL="536558" indent="0">
              <a:buNone/>
              <a:defRPr sz="1644"/>
            </a:lvl2pPr>
            <a:lvl3pPr marL="1073117" indent="0">
              <a:buNone/>
              <a:defRPr sz="1408"/>
            </a:lvl3pPr>
            <a:lvl4pPr marL="1609675" indent="0">
              <a:buNone/>
              <a:defRPr sz="1174"/>
            </a:lvl4pPr>
            <a:lvl5pPr marL="2146234" indent="0">
              <a:buNone/>
              <a:defRPr sz="1174"/>
            </a:lvl5pPr>
            <a:lvl6pPr marL="2682792" indent="0">
              <a:buNone/>
              <a:defRPr sz="1174"/>
            </a:lvl6pPr>
            <a:lvl7pPr marL="3219351" indent="0">
              <a:buNone/>
              <a:defRPr sz="1174"/>
            </a:lvl7pPr>
            <a:lvl8pPr marL="3755909" indent="0">
              <a:buNone/>
              <a:defRPr sz="1174"/>
            </a:lvl8pPr>
            <a:lvl9pPr marL="4292468" indent="0">
              <a:buNone/>
              <a:defRPr sz="117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79CCDE-0C2C-BC7E-1BAC-673258D3C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746714-3479-90DE-F5D8-3458DFBA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E50A61-720B-6470-8479-E626B63A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67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92E91A-4906-2DE7-8C6B-FC5835F3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375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BD7B50B-9A83-997C-38B3-EBAD26433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 marL="0" indent="0">
              <a:buNone/>
              <a:defRPr sz="3755"/>
            </a:lvl1pPr>
            <a:lvl2pPr marL="536558" indent="0">
              <a:buNone/>
              <a:defRPr sz="3286"/>
            </a:lvl2pPr>
            <a:lvl3pPr marL="1073117" indent="0">
              <a:buNone/>
              <a:defRPr sz="2817"/>
            </a:lvl3pPr>
            <a:lvl4pPr marL="1609675" indent="0">
              <a:buNone/>
              <a:defRPr sz="2347"/>
            </a:lvl4pPr>
            <a:lvl5pPr marL="2146234" indent="0">
              <a:buNone/>
              <a:defRPr sz="2347"/>
            </a:lvl5pPr>
            <a:lvl6pPr marL="2682792" indent="0">
              <a:buNone/>
              <a:defRPr sz="2347"/>
            </a:lvl6pPr>
            <a:lvl7pPr marL="3219351" indent="0">
              <a:buNone/>
              <a:defRPr sz="2347"/>
            </a:lvl7pPr>
            <a:lvl8pPr marL="3755909" indent="0">
              <a:buNone/>
              <a:defRPr sz="2347"/>
            </a:lvl8pPr>
            <a:lvl9pPr marL="4292468" indent="0">
              <a:buNone/>
              <a:defRPr sz="234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0C0F594-50A3-7969-F166-3E3486253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878"/>
            </a:lvl1pPr>
            <a:lvl2pPr marL="536558" indent="0">
              <a:buNone/>
              <a:defRPr sz="1644"/>
            </a:lvl2pPr>
            <a:lvl3pPr marL="1073117" indent="0">
              <a:buNone/>
              <a:defRPr sz="1408"/>
            </a:lvl3pPr>
            <a:lvl4pPr marL="1609675" indent="0">
              <a:buNone/>
              <a:defRPr sz="1174"/>
            </a:lvl4pPr>
            <a:lvl5pPr marL="2146234" indent="0">
              <a:buNone/>
              <a:defRPr sz="1174"/>
            </a:lvl5pPr>
            <a:lvl6pPr marL="2682792" indent="0">
              <a:buNone/>
              <a:defRPr sz="1174"/>
            </a:lvl6pPr>
            <a:lvl7pPr marL="3219351" indent="0">
              <a:buNone/>
              <a:defRPr sz="1174"/>
            </a:lvl7pPr>
            <a:lvl8pPr marL="3755909" indent="0">
              <a:buNone/>
              <a:defRPr sz="1174"/>
            </a:lvl8pPr>
            <a:lvl9pPr marL="4292468" indent="0">
              <a:buNone/>
              <a:defRPr sz="117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9677BAD-A06F-0841-9D61-A559D4D8F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5752E5-17B1-05E3-4716-74D0E33A5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952E56-12A9-1507-4451-B853D624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07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ED3CA-A7C2-9D75-6078-135D7A94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E36670-305F-E1EE-8449-03373367A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F14B0E-0BAD-3C26-A6BA-22921CDB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DA7589-E107-15D6-5E5E-7C9954D6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EBF8AE-CAC5-11B0-8041-6ACD7EE4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07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A850091-314C-0DB9-B4F2-F20E81EBE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BC9A14-A2FB-D18D-FD7C-6EBA32A5B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DC3FDF-5452-82A4-4F81-086EF9F4C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92BB8-9CA3-8E6A-D5DF-FFD4998C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4A6E92-12CF-9457-85E5-A23B2687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169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766B25-5CA9-8B91-C4B4-F5B2B817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981259-A838-9466-BBE3-045B2463C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C10D8E-D700-14CD-8DA2-0D283AF10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A12BE-9B4E-954C-90C4-5F3FF8C87129}" type="datetimeFigureOut">
              <a:rPr kumimoji="1" lang="ja-JP" altLang="en-US" smtClean="0"/>
              <a:t>2023/5/11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3BA341-ED44-2EF3-5841-30407C95C9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888314-40FA-2888-0B74-44DFF1AAC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451C0-DE23-C74F-AA9F-4B5F68A2C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81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73117" rtl="0" eaLnBrk="1" latinLnBrk="0" hangingPunct="1">
        <a:lnSpc>
          <a:spcPct val="90000"/>
        </a:lnSpc>
        <a:spcBef>
          <a:spcPct val="0"/>
        </a:spcBef>
        <a:buNone/>
        <a:defRPr kumimoji="1" sz="51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0" indent="-268280" algn="l" defTabSz="1073117" rtl="0" eaLnBrk="1" latinLnBrk="0" hangingPunct="1">
        <a:lnSpc>
          <a:spcPct val="90000"/>
        </a:lnSpc>
        <a:spcBef>
          <a:spcPts val="1174"/>
        </a:spcBef>
        <a:buFont typeface="Arial" panose="020B0604020202020204" pitchFamily="34" charset="0"/>
        <a:buChar char="•"/>
        <a:defRPr kumimoji="1" sz="3286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817" kern="1200">
          <a:solidFill>
            <a:schemeClr val="tx1"/>
          </a:solidFill>
          <a:latin typeface="+mn-lt"/>
          <a:ea typeface="+mn-ea"/>
          <a:cs typeface="+mn-cs"/>
        </a:defRPr>
      </a:lvl2pPr>
      <a:lvl3pPr marL="1341397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347" kern="1200">
          <a:solidFill>
            <a:schemeClr val="tx1"/>
          </a:solidFill>
          <a:latin typeface="+mn-lt"/>
          <a:ea typeface="+mn-ea"/>
          <a:cs typeface="+mn-cs"/>
        </a:defRPr>
      </a:lvl3pPr>
      <a:lvl4pPr marL="1877955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4pPr>
      <a:lvl5pPr marL="2414514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5pPr>
      <a:lvl6pPr marL="2951072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6pPr>
      <a:lvl7pPr marL="3487631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7pPr>
      <a:lvl8pPr marL="4024189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8pPr>
      <a:lvl9pPr marL="4560748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1pPr>
      <a:lvl2pPr marL="536558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2pPr>
      <a:lvl3pPr marL="1073117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3pPr>
      <a:lvl4pPr marL="1609675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4pPr>
      <a:lvl5pPr marL="2146234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5pPr>
      <a:lvl6pPr marL="2682792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7pPr>
      <a:lvl8pPr marL="3755909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8pPr>
      <a:lvl9pPr marL="4292468" algn="l" defTabSz="1073117" rtl="0" eaLnBrk="1" latinLnBrk="0" hangingPunct="1">
        <a:defRPr kumimoji="1" sz="2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B01B1D3-E508-40A5-32EB-EF2D95B8A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330281"/>
              </p:ext>
            </p:extLst>
          </p:nvPr>
        </p:nvGraphicFramePr>
        <p:xfrm>
          <a:off x="604745" y="2792095"/>
          <a:ext cx="5648509" cy="1727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1455">
                  <a:extLst>
                    <a:ext uri="{9D8B030D-6E8A-4147-A177-3AD203B41FA5}">
                      <a16:colId xmlns:a16="http://schemas.microsoft.com/office/drawing/2014/main" val="3475991283"/>
                    </a:ext>
                  </a:extLst>
                </a:gridCol>
                <a:gridCol w="1427255">
                  <a:extLst>
                    <a:ext uri="{9D8B030D-6E8A-4147-A177-3AD203B41FA5}">
                      <a16:colId xmlns:a16="http://schemas.microsoft.com/office/drawing/2014/main" val="29222640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2094046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491456115"/>
                    </a:ext>
                  </a:extLst>
                </a:gridCol>
                <a:gridCol w="927099">
                  <a:extLst>
                    <a:ext uri="{9D8B030D-6E8A-4147-A177-3AD203B41FA5}">
                      <a16:colId xmlns:a16="http://schemas.microsoft.com/office/drawing/2014/main" val="3194291620"/>
                    </a:ext>
                  </a:extLst>
                </a:gridCol>
              </a:tblGrid>
              <a:tr h="339180">
                <a:tc rowSpan="2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effectLst/>
                        <a:latin typeface="Arial" panose="020B0604020202020204" pitchFamily="34" charset="0"/>
                        <a:ea typeface="ＭＳ 明朝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Control (n = 25),</a:t>
                      </a:r>
                      <a:endParaRPr lang="ja-JP" altLang="en-US" sz="1100" b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(± SD)</a:t>
                      </a:r>
                      <a:endParaRPr lang="ja-JP" altLang="en-US" sz="1100" b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NBIW (n = 25),</a:t>
                      </a:r>
                    </a:p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(± SD)</a:t>
                      </a:r>
                      <a:endParaRPr lang="ja-JP" altLang="en-US" sz="1100" b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1073117" rtl="0" eaLnBrk="1" fontAlgn="ctr" latinLnBrk="0" hangingPunct="1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Within-group comparison </a:t>
                      </a:r>
                    </a:p>
                    <a:p>
                      <a:pPr marL="0" algn="ctr" defTabSz="1073117" rtl="0" eaLnBrk="1" fontAlgn="ctr" latinLnBrk="0" hangingPunct="1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1" lang="en-US" altLang="ja-JP" sz="11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 </a:t>
                      </a:r>
                      <a:r>
                        <a:rPr kumimoji="1" lang="en-US" altLang="ja-JP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value)</a:t>
                      </a:r>
                      <a:endParaRPr kumimoji="1" lang="ja-JP" altLang="en-US" sz="1100" b="0" i="0" u="none" strike="noStrike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08385"/>
                  </a:ext>
                </a:extLst>
              </a:tr>
              <a:tr h="224898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ＭＳ 明朝" panose="02020609040205080304" pitchFamily="49" charset="-128"/>
                        <a:ea typeface="ＭＳ 明朝" panose="02020609040205080304" pitchFamily="49" charset="-128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ＭＳ 明朝" panose="02020609040205080304" pitchFamily="49" charset="-128"/>
                        <a:ea typeface="ＭＳ 明朝" panose="02020609040205080304" pitchFamily="49" charset="-128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ja-JP" altLang="en-US" sz="1100" b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NBIW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02220"/>
                  </a:ext>
                </a:extLst>
              </a:tr>
              <a:tr h="314127">
                <a:tc>
                  <a:txBody>
                    <a:bodyPr/>
                    <a:lstStyle/>
                    <a:p>
                      <a:pPr marL="0" algn="ctr" defTabSz="1073117" rtl="0" eaLnBrk="1" fontAlgn="ctr" latinLnBrk="0" hangingPunct="1"/>
                      <a:r>
                        <a:rPr kumimoji="1" lang="en-US" altLang="ja-JP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Baseline</a:t>
                      </a:r>
                      <a:endParaRPr kumimoji="1" lang="ja-JP" altLang="en-US" sz="1100" b="0" i="0" u="none" strike="noStrike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 ± 1.5</a:t>
                      </a:r>
                      <a:endParaRPr lang="en-US" altLang="ja-JP" sz="1100" b="0" i="0" u="none" strike="noStrike" dirty="0">
                        <a:effectLst/>
                        <a:latin typeface="Arial" panose="020B0604020202020204" pitchFamily="34" charset="0"/>
                        <a:ea typeface="ＭＳ 明朝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effectLst/>
                        <a:latin typeface="Arial" panose="020B0604020202020204" pitchFamily="34" charset="0"/>
                        <a:ea typeface="ＭＳ 明朝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0.0001**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0.0000***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503712"/>
                  </a:ext>
                </a:extLst>
              </a:tr>
              <a:tr h="2338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Week 4</a:t>
                      </a:r>
                      <a:endParaRPr lang="ja-JP" altLang="en-US" sz="1100" b="0" i="0" u="none" strike="noStrike"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73117" rtl="0" eaLnBrk="1" fontAlgn="ctr" latinLnBrk="0" hangingPunct="1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7.0 ± 2.9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5.8 ± 2.4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17635255"/>
                  </a:ext>
                </a:extLst>
              </a:tr>
              <a:tr h="333392">
                <a:tc rowSpan="2">
                  <a:txBody>
                    <a:bodyPr/>
                    <a:lstStyle/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Percentage change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effectLst/>
                          <a:latin typeface="Arial" panose="020B060402020202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-25.67% ± 27.67%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7311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effectLst/>
                          <a:latin typeface="Arial" panose="020B060402020202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-37.08% ± 26.33%</a:t>
                      </a:r>
                    </a:p>
                  </a:txBody>
                  <a:tcPr marL="3463" marR="3463" marT="346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Between-group comparison </a:t>
                      </a:r>
                    </a:p>
                    <a:p>
                      <a:pPr algn="ctr" fontAlgn="ctr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1" lang="en-US" altLang="ja-JP" sz="11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 </a:t>
                      </a:r>
                      <a:r>
                        <a:rPr kumimoji="1" lang="en-US" altLang="ja-JP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value)</a:t>
                      </a:r>
                      <a:endParaRPr kumimoji="1" lang="en-US" altLang="ja-JP" sz="1100" b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7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804366"/>
                  </a:ext>
                </a:extLst>
              </a:tr>
              <a:tr h="27094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0.0238*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7436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4AB953F-6D7D-49A4-97BB-3BFD75EED71B}"/>
              </a:ext>
            </a:extLst>
          </p:cNvPr>
          <p:cNvSpPr txBox="1"/>
          <p:nvPr/>
        </p:nvSpPr>
        <p:spPr>
          <a:xfrm>
            <a:off x="228600" y="1168400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information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413AFB-A854-6926-3B3A-1D6687CEC2D8}"/>
              </a:ext>
            </a:extLst>
          </p:cNvPr>
          <p:cNvSpPr txBox="1"/>
          <p:nvPr/>
        </p:nvSpPr>
        <p:spPr>
          <a:xfrm>
            <a:off x="503144" y="2145764"/>
            <a:ext cx="5554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Sleep Quality Assessment by the Japanese version of the Pittsburgh Sleep Quality Index</a:t>
            </a:r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1FC1D5-CB70-77AB-93A0-BC6FDB60D437}"/>
              </a:ext>
            </a:extLst>
          </p:cNvPr>
          <p:cNvSpPr txBox="1"/>
          <p:nvPr/>
        </p:nvSpPr>
        <p:spPr>
          <a:xfrm>
            <a:off x="604745" y="4703366"/>
            <a:ext cx="386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Paired </a:t>
            </a:r>
            <a:r>
              <a:rPr lang="en" altLang="ja-JP" sz="1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test: </a:t>
            </a:r>
            <a:r>
              <a:rPr lang="en-US" altLang="ja-JP" sz="1000" u="none" strike="noStrike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ja-JP" sz="10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altLang="ja-JP" sz="1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 0.05,</a:t>
            </a:r>
            <a:r>
              <a:rPr lang="en-US" altLang="ja-JP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US" altLang="ja-JP" sz="10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altLang="ja-JP" sz="1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 0.01,</a:t>
            </a:r>
            <a:r>
              <a:rPr lang="en-US" altLang="ja-JP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  <a:r>
              <a:rPr lang="en-US" altLang="ja-JP" sz="10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altLang="ja-JP" sz="1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 0.001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NBIW,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neutral bicarbonate ionized water 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64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9389</TotalTime>
  <Words>105</Words>
  <Application>Microsoft Macintosh PowerPoint</Application>
  <PresentationFormat>A4 Paper (210x297 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Ryoko Nakayama</dc:creator>
  <cp:lastModifiedBy>Editor</cp:lastModifiedBy>
  <cp:revision>33</cp:revision>
  <cp:lastPrinted>2023-04-24T05:54:59Z</cp:lastPrinted>
  <dcterms:created xsi:type="dcterms:W3CDTF">2022-12-07T05:51:02Z</dcterms:created>
  <dcterms:modified xsi:type="dcterms:W3CDTF">2023-05-11T19:53:38Z</dcterms:modified>
</cp:coreProperties>
</file>