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3C7EF7-14E4-EA77-1840-F7DBBEA0B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99C57E9-F57D-BEF2-922B-CA8B64E24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D8C04E-859B-1D55-0E52-2AFA6CB81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CC383-2DEB-5F42-8D6E-A7A3CD827C5F}" type="datetimeFigureOut">
              <a:rPr kumimoji="1" lang="ja-JP" altLang="en-US" smtClean="0"/>
              <a:t>2023/7/2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962D87-1035-EA75-467A-04D4DE059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2799BC1-079A-B3D5-BB4D-BAD363D23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7972C-3204-734F-A85A-14B3B7AD4E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7149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DDF2BD-BB9E-A0B5-A20F-08EEC85DA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3FE8834-C720-EEAC-0733-4114DF6CF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433AF0-B19A-F62F-AFDA-621AF04E2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CC383-2DEB-5F42-8D6E-A7A3CD827C5F}" type="datetimeFigureOut">
              <a:rPr kumimoji="1" lang="ja-JP" altLang="en-US" smtClean="0"/>
              <a:t>2023/7/2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8B047C8-642A-70D8-B22C-F1DB81B99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E858307-AB0A-698C-DD7C-924C95509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7972C-3204-734F-A85A-14B3B7AD4E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8159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02F75B-F5AE-1F2A-73B6-F753EABF9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68D199A-8942-49B4-55A3-8E24D2842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E9680F-4AD5-5104-844A-C430BCA5D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CC383-2DEB-5F42-8D6E-A7A3CD827C5F}" type="datetimeFigureOut">
              <a:rPr kumimoji="1" lang="ja-JP" altLang="en-US" smtClean="0"/>
              <a:t>2023/7/2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D595B1-9C46-1AE7-DBAD-1EA939A3B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B43983-9A25-2911-DCAC-0DB26A97B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7972C-3204-734F-A85A-14B3B7AD4E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137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57C581-8F7A-8360-1E70-509CE055F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F0DE70E-2180-F08E-671D-9A4A073EC9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E9345FF-E51E-4DD0-772E-BAF44359A3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8D23FBF-1E4E-B194-E2DB-1148228B6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CC383-2DEB-5F42-8D6E-A7A3CD827C5F}" type="datetimeFigureOut">
              <a:rPr kumimoji="1" lang="ja-JP" altLang="en-US" smtClean="0"/>
              <a:t>2023/7/2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B8931B2-CDEA-FD80-2C98-C7D25346F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22B3D90-73E5-5699-32B8-17B427E46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7972C-3204-734F-A85A-14B3B7AD4E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7828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66A796-6992-3060-307B-DDB7566E3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317E5CB-CFC2-E948-4275-398DB104D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0E291E1-51EC-34E8-3A4E-648E77715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56272A5-E824-15D4-C48C-BF6D5C0BCE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F18C8D4-1F9F-B901-61E2-133F7F0E43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E838ABA-3873-41BB-6107-A2412B253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CC383-2DEB-5F42-8D6E-A7A3CD827C5F}" type="datetimeFigureOut">
              <a:rPr kumimoji="1" lang="ja-JP" altLang="en-US" smtClean="0"/>
              <a:t>2023/7/2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354EC99-F2D4-2597-441E-F70B1585D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45FE4B3-44CB-B411-E36E-BEBDA2419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7972C-3204-734F-A85A-14B3B7AD4E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03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AF32BD-680F-E7F6-EB11-D6EB9695D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9DEB40D-C257-EC10-6A44-B3AD001BD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CC383-2DEB-5F42-8D6E-A7A3CD827C5F}" type="datetimeFigureOut">
              <a:rPr kumimoji="1" lang="ja-JP" altLang="en-US" smtClean="0"/>
              <a:t>2023/7/2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CBE6BD3-EB14-6016-A3B8-8A992C3E5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2EB360A-4C74-4DF6-5F86-E46624166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7972C-3204-734F-A85A-14B3B7AD4E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911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87B2934-EF88-906B-6071-E901D7171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CC383-2DEB-5F42-8D6E-A7A3CD827C5F}" type="datetimeFigureOut">
              <a:rPr kumimoji="1" lang="ja-JP" altLang="en-US" smtClean="0"/>
              <a:t>2023/7/2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952A26E-D49D-6CE9-D1CA-60CA71897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501D8C-E97D-6EBD-1318-71C4B10E4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7972C-3204-734F-A85A-14B3B7AD4E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0120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D5E4CF-86F7-B8F7-77C9-4F700ECA7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2B922A-AEFB-F572-23AC-A111186A0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F2CF32B-3B5D-FF82-472C-A0067B5E6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F3D8265-2B1A-B0E3-5D75-E431E137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CC383-2DEB-5F42-8D6E-A7A3CD827C5F}" type="datetimeFigureOut">
              <a:rPr kumimoji="1" lang="ja-JP" altLang="en-US" smtClean="0"/>
              <a:t>2023/7/2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AF8F5A-C9B8-1F54-8A0D-48679FF33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0F8302B-5B9C-1ED4-5E2F-F893B2665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7972C-3204-734F-A85A-14B3B7AD4E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294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68AEB4-D146-1372-1727-79683DDAE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C3A3197-618B-6DE8-6B33-7389A3058A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860444D-248C-B6A4-C81C-F8B96058B7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09C997B-A79C-CA48-F711-18C10AE78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CC383-2DEB-5F42-8D6E-A7A3CD827C5F}" type="datetimeFigureOut">
              <a:rPr kumimoji="1" lang="ja-JP" altLang="en-US" smtClean="0"/>
              <a:t>2023/7/2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18E6545-CDE3-20AA-A201-B1465912A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FECBEB0-6027-B714-FE1A-390F0CA55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7972C-3204-734F-A85A-14B3B7AD4E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5573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CE78FA-A755-F320-EF4C-AFC652BB9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C2DE402-A4B4-7B09-12F1-DB2AA4B41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81E66D-7AC6-0BA0-DE67-6E740B1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CC383-2DEB-5F42-8D6E-A7A3CD827C5F}" type="datetimeFigureOut">
              <a:rPr kumimoji="1" lang="ja-JP" altLang="en-US" smtClean="0"/>
              <a:t>2023/7/2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545E268-D49D-A26A-FA0F-EA811476E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FD6A6D-FA92-9CFA-1768-13D81367B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7972C-3204-734F-A85A-14B3B7AD4E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417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A799A37-FE9B-6880-D315-F76B04E204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6D28251-5B0D-3432-93B8-DBD2F6D7FE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867840-7516-BE4B-63AE-67853C441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CC383-2DEB-5F42-8D6E-A7A3CD827C5F}" type="datetimeFigureOut">
              <a:rPr kumimoji="1" lang="ja-JP" altLang="en-US" smtClean="0"/>
              <a:t>2023/7/2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355CB5-343A-81DA-2D9F-E2DC83A90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8147D9-F11D-881B-BA92-EBFA55A8B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7972C-3204-734F-A85A-14B3B7AD4E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649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0277906-9523-70DB-48D0-5F1AA0F17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4FA2876-1483-021E-821C-31DA08F1A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828F3A-E48D-025C-79D1-E597CD1FB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CC383-2DEB-5F42-8D6E-A7A3CD827C5F}" type="datetimeFigureOut">
              <a:rPr kumimoji="1" lang="ja-JP" altLang="en-US" smtClean="0"/>
              <a:t>2023/7/2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FA3DF5-D777-641C-856C-F6DFE2FFA4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CC6541-CA10-5E83-1BF6-08453E106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7972C-3204-734F-A85A-14B3B7AD4E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6577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07CB270-263C-7EB9-B4C2-8CE7DACEB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406" y="2079165"/>
            <a:ext cx="1090426" cy="178088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8ACFBFA-82BD-6AA5-B0D6-C2980A8AA320}"/>
              </a:ext>
            </a:extLst>
          </p:cNvPr>
          <p:cNvSpPr txBox="1"/>
          <p:nvPr/>
        </p:nvSpPr>
        <p:spPr>
          <a:xfrm>
            <a:off x="2651167" y="1841347"/>
            <a:ext cx="5469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/>
              <a:t>GAPDH</a:t>
            </a:r>
            <a:endParaRPr lang="ja-JP" altLang="en-US" sz="80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E48B32C-2CB3-91FA-BC49-EC620CF29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342" y="2079165"/>
            <a:ext cx="668274" cy="179667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51A0C10-1E20-5F45-16C6-A4273249C680}"/>
              </a:ext>
            </a:extLst>
          </p:cNvPr>
          <p:cNvSpPr txBox="1"/>
          <p:nvPr/>
        </p:nvSpPr>
        <p:spPr>
          <a:xfrm>
            <a:off x="3590592" y="1850491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/>
              <a:t>Pro-Cas3</a:t>
            </a:r>
            <a:endParaRPr lang="ja-JP" altLang="en-US" sz="80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35E0E9A-2E04-B946-59F9-3026D9CB0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0127" y="2079165"/>
            <a:ext cx="902330" cy="181388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E7AED5C-2E37-E908-CE7B-6BCEAD328894}"/>
              </a:ext>
            </a:extLst>
          </p:cNvPr>
          <p:cNvSpPr txBox="1"/>
          <p:nvPr/>
        </p:nvSpPr>
        <p:spPr>
          <a:xfrm>
            <a:off x="4467904" y="1841347"/>
            <a:ext cx="6848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/>
              <a:t>Act-Casp3</a:t>
            </a:r>
            <a:endParaRPr lang="ja-JP" altLang="en-US" sz="80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299BEE6-6D87-E95D-91FB-CDAE123EE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5967" y="2079165"/>
            <a:ext cx="838322" cy="178324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E6AA2E1-014A-3D5A-989D-209881572BCE}"/>
              </a:ext>
            </a:extLst>
          </p:cNvPr>
          <p:cNvSpPr txBox="1"/>
          <p:nvPr/>
        </p:nvSpPr>
        <p:spPr>
          <a:xfrm>
            <a:off x="5471386" y="1841347"/>
            <a:ext cx="4828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/>
              <a:t>Casp9</a:t>
            </a:r>
            <a:endParaRPr lang="ja-JP" altLang="en-US" sz="80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254376B9-DEA3-33EC-DBF8-53796E0560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7799" y="2079165"/>
            <a:ext cx="701911" cy="1813886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A26CEC6-4723-D7FE-D84C-030D498C7CC0}"/>
              </a:ext>
            </a:extLst>
          </p:cNvPr>
          <p:cNvSpPr txBox="1"/>
          <p:nvPr/>
        </p:nvSpPr>
        <p:spPr>
          <a:xfrm>
            <a:off x="6443843" y="1837944"/>
            <a:ext cx="3593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/>
              <a:t>p16</a:t>
            </a:r>
            <a:endParaRPr lang="ja-JP" altLang="en-US" sz="80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690858F-AC52-396A-D251-12FAEF1A86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3220" y="2079165"/>
            <a:ext cx="693050" cy="1813886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FB3727A-5A89-F3BB-DB0D-D3A8A223453A}"/>
              </a:ext>
            </a:extLst>
          </p:cNvPr>
          <p:cNvSpPr txBox="1"/>
          <p:nvPr/>
        </p:nvSpPr>
        <p:spPr>
          <a:xfrm>
            <a:off x="7275507" y="1837944"/>
            <a:ext cx="3593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/>
              <a:t>p27</a:t>
            </a:r>
            <a:endParaRPr lang="ja-JP" altLang="en-US" sz="800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BB1C84DC-E7FC-682D-D045-78FB2808C8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9781" y="2079165"/>
            <a:ext cx="644896" cy="1813886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0CD9F8C-DB4F-6060-D665-AE0F5D86A262}"/>
              </a:ext>
            </a:extLst>
          </p:cNvPr>
          <p:cNvSpPr txBox="1"/>
          <p:nvPr/>
        </p:nvSpPr>
        <p:spPr>
          <a:xfrm>
            <a:off x="8053000" y="1837944"/>
            <a:ext cx="3593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/>
              <a:t>p21</a:t>
            </a:r>
            <a:endParaRPr lang="ja-JP" altLang="en-US" sz="800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BD7A1000-C10D-5B6A-AC70-44ABB9B67D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68187" y="2079165"/>
            <a:ext cx="646349" cy="1813886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081C992-93AF-EF63-CC16-179A0880EA54}"/>
              </a:ext>
            </a:extLst>
          </p:cNvPr>
          <p:cNvSpPr txBox="1"/>
          <p:nvPr/>
        </p:nvSpPr>
        <p:spPr>
          <a:xfrm>
            <a:off x="8729472" y="1837944"/>
            <a:ext cx="3593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/>
              <a:t>p53</a:t>
            </a:r>
            <a:endParaRPr lang="ja-JP" altLang="en-US" sz="80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2DBC23D2-5E7E-FFE1-4D93-E9B8663397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18427" y="2079165"/>
            <a:ext cx="798184" cy="1813886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86A0125-1A19-9045-3427-FC318108B1D6}"/>
              </a:ext>
            </a:extLst>
          </p:cNvPr>
          <p:cNvSpPr txBox="1"/>
          <p:nvPr/>
        </p:nvSpPr>
        <p:spPr>
          <a:xfrm>
            <a:off x="9405944" y="1850491"/>
            <a:ext cx="81464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/>
              <a:t>PKM2/PKM4</a:t>
            </a:r>
            <a:endParaRPr lang="ja-JP" altLang="en-US" sz="80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BE7D4E5-E696-3861-C4F2-1B1DA65021E9}"/>
              </a:ext>
            </a:extLst>
          </p:cNvPr>
          <p:cNvSpPr txBox="1"/>
          <p:nvPr/>
        </p:nvSpPr>
        <p:spPr>
          <a:xfrm>
            <a:off x="1546025" y="73152"/>
            <a:ext cx="1486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/>
              <a:t>Supplementary Figure</a:t>
            </a:r>
            <a:endParaRPr lang="ja-JP" altLang="en-US" sz="1000"/>
          </a:p>
        </p:txBody>
      </p:sp>
    </p:spTree>
    <p:extLst>
      <p:ext uri="{BB962C8B-B14F-4D97-AF65-F5344CB8AC3E}">
        <p14:creationId xmlns:p14="http://schemas.microsoft.com/office/powerpoint/2010/main" val="652921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</Words>
  <Application>Microsoft Macintosh PowerPoint</Application>
  <PresentationFormat>ワイド画面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拓哉 長田</dc:creator>
  <cp:lastModifiedBy>拓哉 長田</cp:lastModifiedBy>
  <cp:revision>1</cp:revision>
  <dcterms:created xsi:type="dcterms:W3CDTF">2023-07-02T14:26:52Z</dcterms:created>
  <dcterms:modified xsi:type="dcterms:W3CDTF">2023-07-02T14:28:19Z</dcterms:modified>
</cp:coreProperties>
</file>