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75" r:id="rId2"/>
  </p:sldIdLst>
  <p:sldSz cx="6300788" cy="2519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95394" autoAdjust="0"/>
  </p:normalViewPr>
  <p:slideViewPr>
    <p:cSldViewPr snapToGrid="0">
      <p:cViewPr varScale="1">
        <p:scale>
          <a:sx n="126" d="100"/>
          <a:sy n="126" d="100"/>
        </p:scale>
        <p:origin x="11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kaza\&#12510;&#12452;&#12489;&#12521;&#12452;&#12502;&#65288;fki58.cm.vit@gmail.com&#65289;\&#30740;&#31350;\Epo\&#35542;&#25991;&#12487;&#12540;&#12479;\Epo.table_01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'Fig3'!$B$1</c:f>
              <c:strCache>
                <c:ptCount val="1"/>
                <c:pt idx="0">
                  <c:v>Erythropoietin group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lumMod val="110000"/>
                    <a:satMod val="105000"/>
                    <a:tint val="67000"/>
                  </a:schemeClr>
                </a:gs>
                <a:gs pos="50000">
                  <a:schemeClr val="dk1">
                    <a:tint val="88500"/>
                    <a:lumMod val="105000"/>
                    <a:satMod val="103000"/>
                    <a:tint val="73000"/>
                  </a:schemeClr>
                </a:gs>
                <a:gs pos="100000">
                  <a:schemeClr val="dk1">
                    <a:tint val="885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dk1">
                  <a:tint val="88500"/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strRef>
              <c:f>'Fig3'!$A$2:$A$177</c:f>
              <c:strCache>
                <c:ptCount val="176"/>
                <c:pt idx="0">
                  <c:v>ID 99</c:v>
                </c:pt>
                <c:pt idx="1">
                  <c:v>ID 218</c:v>
                </c:pt>
                <c:pt idx="2">
                  <c:v>ID 23</c:v>
                </c:pt>
                <c:pt idx="3">
                  <c:v>ID 214</c:v>
                </c:pt>
                <c:pt idx="4">
                  <c:v>ID 189</c:v>
                </c:pt>
                <c:pt idx="5">
                  <c:v>ID 5</c:v>
                </c:pt>
                <c:pt idx="6">
                  <c:v>ID 129</c:v>
                </c:pt>
                <c:pt idx="7">
                  <c:v>ID 14</c:v>
                </c:pt>
                <c:pt idx="8">
                  <c:v>ID 68</c:v>
                </c:pt>
                <c:pt idx="9">
                  <c:v>ID 137</c:v>
                </c:pt>
                <c:pt idx="10">
                  <c:v>ID 134</c:v>
                </c:pt>
                <c:pt idx="11">
                  <c:v>ID 130</c:v>
                </c:pt>
                <c:pt idx="12">
                  <c:v>ID 98</c:v>
                </c:pt>
                <c:pt idx="13">
                  <c:v>ID 113</c:v>
                </c:pt>
                <c:pt idx="14">
                  <c:v>ID 10</c:v>
                </c:pt>
                <c:pt idx="15">
                  <c:v>ID 121</c:v>
                </c:pt>
                <c:pt idx="16">
                  <c:v>ID 73</c:v>
                </c:pt>
                <c:pt idx="17">
                  <c:v>ID 165</c:v>
                </c:pt>
                <c:pt idx="18">
                  <c:v>ID 191</c:v>
                </c:pt>
                <c:pt idx="19">
                  <c:v>ID 135</c:v>
                </c:pt>
                <c:pt idx="20">
                  <c:v>ID 44</c:v>
                </c:pt>
                <c:pt idx="21">
                  <c:v>ID 46</c:v>
                </c:pt>
                <c:pt idx="22">
                  <c:v>ID 210</c:v>
                </c:pt>
                <c:pt idx="23">
                  <c:v>ID 107</c:v>
                </c:pt>
                <c:pt idx="24">
                  <c:v>ID 140</c:v>
                </c:pt>
                <c:pt idx="25">
                  <c:v>ID 29</c:v>
                </c:pt>
                <c:pt idx="26">
                  <c:v>ID 85</c:v>
                </c:pt>
                <c:pt idx="27">
                  <c:v>ID 119</c:v>
                </c:pt>
                <c:pt idx="28">
                  <c:v>ID 72</c:v>
                </c:pt>
                <c:pt idx="29">
                  <c:v>ID 183</c:v>
                </c:pt>
                <c:pt idx="30">
                  <c:v>ID 90</c:v>
                </c:pt>
                <c:pt idx="31">
                  <c:v>ID 24</c:v>
                </c:pt>
                <c:pt idx="32">
                  <c:v>ID 38</c:v>
                </c:pt>
                <c:pt idx="33">
                  <c:v>ID 45</c:v>
                </c:pt>
                <c:pt idx="34">
                  <c:v>ID 197</c:v>
                </c:pt>
                <c:pt idx="35">
                  <c:v>ID 37</c:v>
                </c:pt>
                <c:pt idx="36">
                  <c:v>ID 100</c:v>
                </c:pt>
                <c:pt idx="37">
                  <c:v>ID 48</c:v>
                </c:pt>
                <c:pt idx="38">
                  <c:v>ID 167</c:v>
                </c:pt>
                <c:pt idx="39">
                  <c:v>ID 40</c:v>
                </c:pt>
                <c:pt idx="40">
                  <c:v>ID 97</c:v>
                </c:pt>
                <c:pt idx="41">
                  <c:v>ID 1</c:v>
                </c:pt>
                <c:pt idx="42">
                  <c:v>ID 69</c:v>
                </c:pt>
                <c:pt idx="43">
                  <c:v>ID 160</c:v>
                </c:pt>
                <c:pt idx="44">
                  <c:v>ID 217</c:v>
                </c:pt>
                <c:pt idx="45">
                  <c:v>ID 79</c:v>
                </c:pt>
                <c:pt idx="46">
                  <c:v>ID 104</c:v>
                </c:pt>
                <c:pt idx="47">
                  <c:v>ID 125</c:v>
                </c:pt>
                <c:pt idx="48">
                  <c:v>ID 220</c:v>
                </c:pt>
                <c:pt idx="49">
                  <c:v>ID 88</c:v>
                </c:pt>
                <c:pt idx="50">
                  <c:v>ID 240</c:v>
                </c:pt>
                <c:pt idx="51">
                  <c:v>ID 102</c:v>
                </c:pt>
                <c:pt idx="52">
                  <c:v>ID 34</c:v>
                </c:pt>
                <c:pt idx="53">
                  <c:v>ID 43</c:v>
                </c:pt>
                <c:pt idx="54">
                  <c:v>ID 16</c:v>
                </c:pt>
                <c:pt idx="55">
                  <c:v>ID 82</c:v>
                </c:pt>
                <c:pt idx="56">
                  <c:v>ID 59</c:v>
                </c:pt>
                <c:pt idx="57">
                  <c:v>ID 92</c:v>
                </c:pt>
                <c:pt idx="58">
                  <c:v>ID 41</c:v>
                </c:pt>
                <c:pt idx="59">
                  <c:v>ID 7</c:v>
                </c:pt>
                <c:pt idx="60">
                  <c:v>ID 142</c:v>
                </c:pt>
                <c:pt idx="61">
                  <c:v>ID 227</c:v>
                </c:pt>
                <c:pt idx="62">
                  <c:v>ID 178</c:v>
                </c:pt>
                <c:pt idx="63">
                  <c:v>ID 57</c:v>
                </c:pt>
                <c:pt idx="64">
                  <c:v>ID 231</c:v>
                </c:pt>
                <c:pt idx="65">
                  <c:v>ID 71</c:v>
                </c:pt>
                <c:pt idx="66">
                  <c:v>ID 15</c:v>
                </c:pt>
                <c:pt idx="67">
                  <c:v>ID 78</c:v>
                </c:pt>
                <c:pt idx="68">
                  <c:v>ID 120</c:v>
                </c:pt>
                <c:pt idx="69">
                  <c:v>ID 202</c:v>
                </c:pt>
                <c:pt idx="70">
                  <c:v>ID 211</c:v>
                </c:pt>
                <c:pt idx="71">
                  <c:v>ID 103</c:v>
                </c:pt>
                <c:pt idx="72">
                  <c:v>ID 21</c:v>
                </c:pt>
                <c:pt idx="73">
                  <c:v>ID 131</c:v>
                </c:pt>
                <c:pt idx="74">
                  <c:v>ID 184</c:v>
                </c:pt>
                <c:pt idx="75">
                  <c:v>ID 190</c:v>
                </c:pt>
                <c:pt idx="76">
                  <c:v>ID 235</c:v>
                </c:pt>
                <c:pt idx="77">
                  <c:v>ID 156</c:v>
                </c:pt>
                <c:pt idx="78">
                  <c:v>ID 62</c:v>
                </c:pt>
                <c:pt idx="79">
                  <c:v>ID 138</c:v>
                </c:pt>
                <c:pt idx="80">
                  <c:v>ID 208</c:v>
                </c:pt>
                <c:pt idx="81">
                  <c:v>ID 76</c:v>
                </c:pt>
                <c:pt idx="82">
                  <c:v>ID 225</c:v>
                </c:pt>
                <c:pt idx="83">
                  <c:v>ID 112</c:v>
                </c:pt>
                <c:pt idx="84">
                  <c:v>ID 13</c:v>
                </c:pt>
                <c:pt idx="85">
                  <c:v>ID 108</c:v>
                </c:pt>
                <c:pt idx="86">
                  <c:v>ID 127</c:v>
                </c:pt>
                <c:pt idx="87">
                  <c:v>ID 6</c:v>
                </c:pt>
                <c:pt idx="88">
                  <c:v>ID 86</c:v>
                </c:pt>
                <c:pt idx="89">
                  <c:v>ID 70</c:v>
                </c:pt>
                <c:pt idx="90">
                  <c:v>ID 215</c:v>
                </c:pt>
                <c:pt idx="91">
                  <c:v>ID 222</c:v>
                </c:pt>
                <c:pt idx="92">
                  <c:v>ID 81</c:v>
                </c:pt>
                <c:pt idx="93">
                  <c:v>ID 159</c:v>
                </c:pt>
                <c:pt idx="94">
                  <c:v>ID 126</c:v>
                </c:pt>
                <c:pt idx="95">
                  <c:v>ID 77</c:v>
                </c:pt>
                <c:pt idx="96">
                  <c:v>ID 198</c:v>
                </c:pt>
                <c:pt idx="97">
                  <c:v>ID 187</c:v>
                </c:pt>
                <c:pt idx="98">
                  <c:v>ID 168</c:v>
                </c:pt>
                <c:pt idx="99">
                  <c:v>ID 47</c:v>
                </c:pt>
                <c:pt idx="100">
                  <c:v>ID 93</c:v>
                </c:pt>
                <c:pt idx="101">
                  <c:v>ID 56</c:v>
                </c:pt>
                <c:pt idx="102">
                  <c:v>ID 128</c:v>
                </c:pt>
                <c:pt idx="103">
                  <c:v>ID 232</c:v>
                </c:pt>
                <c:pt idx="104">
                  <c:v>ID 169</c:v>
                </c:pt>
                <c:pt idx="105">
                  <c:v>ID 52</c:v>
                </c:pt>
                <c:pt idx="106">
                  <c:v>ID 132</c:v>
                </c:pt>
                <c:pt idx="107">
                  <c:v>ID 150</c:v>
                </c:pt>
                <c:pt idx="108">
                  <c:v>ID 171</c:v>
                </c:pt>
                <c:pt idx="109">
                  <c:v>ID 35</c:v>
                </c:pt>
                <c:pt idx="110">
                  <c:v>ID 2</c:v>
                </c:pt>
                <c:pt idx="111">
                  <c:v>ID 28</c:v>
                </c:pt>
                <c:pt idx="112">
                  <c:v>ID 111</c:v>
                </c:pt>
                <c:pt idx="113">
                  <c:v>ID 152</c:v>
                </c:pt>
                <c:pt idx="114">
                  <c:v>ID 170</c:v>
                </c:pt>
                <c:pt idx="115">
                  <c:v>ID 161</c:v>
                </c:pt>
                <c:pt idx="116">
                  <c:v>ID 141</c:v>
                </c:pt>
                <c:pt idx="117">
                  <c:v>ID 63</c:v>
                </c:pt>
                <c:pt idx="118">
                  <c:v>ID 147</c:v>
                </c:pt>
                <c:pt idx="119">
                  <c:v>ID 65</c:v>
                </c:pt>
                <c:pt idx="120">
                  <c:v>ID 148</c:v>
                </c:pt>
                <c:pt idx="121">
                  <c:v>ID 50</c:v>
                </c:pt>
                <c:pt idx="122">
                  <c:v>ID 74</c:v>
                </c:pt>
                <c:pt idx="123">
                  <c:v>ID 186</c:v>
                </c:pt>
                <c:pt idx="124">
                  <c:v>ID 54</c:v>
                </c:pt>
                <c:pt idx="125">
                  <c:v>ID 216</c:v>
                </c:pt>
                <c:pt idx="126">
                  <c:v>ID 143</c:v>
                </c:pt>
                <c:pt idx="127">
                  <c:v>ID 146</c:v>
                </c:pt>
                <c:pt idx="128">
                  <c:v>ID 58</c:v>
                </c:pt>
                <c:pt idx="129">
                  <c:v>ID 223</c:v>
                </c:pt>
                <c:pt idx="130">
                  <c:v>ID 209</c:v>
                </c:pt>
                <c:pt idx="131">
                  <c:v>ID 192</c:v>
                </c:pt>
                <c:pt idx="132">
                  <c:v>ID 177</c:v>
                </c:pt>
                <c:pt idx="133">
                  <c:v>ID 166</c:v>
                </c:pt>
                <c:pt idx="134">
                  <c:v>ID 180</c:v>
                </c:pt>
                <c:pt idx="135">
                  <c:v>ID 30</c:v>
                </c:pt>
                <c:pt idx="136">
                  <c:v>ID 224</c:v>
                </c:pt>
                <c:pt idx="137">
                  <c:v>ID 181</c:v>
                </c:pt>
                <c:pt idx="138">
                  <c:v>ID 163</c:v>
                </c:pt>
                <c:pt idx="139">
                  <c:v>ID 36</c:v>
                </c:pt>
                <c:pt idx="140">
                  <c:v>ID 219</c:v>
                </c:pt>
                <c:pt idx="141">
                  <c:v>ID 53</c:v>
                </c:pt>
                <c:pt idx="142">
                  <c:v>ID 31</c:v>
                </c:pt>
                <c:pt idx="143">
                  <c:v>ID 144</c:v>
                </c:pt>
                <c:pt idx="144">
                  <c:v>ID 139</c:v>
                </c:pt>
                <c:pt idx="145">
                  <c:v>ID 237</c:v>
                </c:pt>
                <c:pt idx="146">
                  <c:v>ID 182</c:v>
                </c:pt>
                <c:pt idx="147">
                  <c:v>ID 230</c:v>
                </c:pt>
                <c:pt idx="148">
                  <c:v>ID 83</c:v>
                </c:pt>
                <c:pt idx="149">
                  <c:v>ID 67</c:v>
                </c:pt>
                <c:pt idx="150">
                  <c:v>ID 205</c:v>
                </c:pt>
                <c:pt idx="151">
                  <c:v>ID 164</c:v>
                </c:pt>
                <c:pt idx="152">
                  <c:v>ID 51</c:v>
                </c:pt>
                <c:pt idx="153">
                  <c:v>ID 195</c:v>
                </c:pt>
                <c:pt idx="154">
                  <c:v>ID 61</c:v>
                </c:pt>
                <c:pt idx="155">
                  <c:v>ID 188</c:v>
                </c:pt>
                <c:pt idx="156">
                  <c:v>ID 157</c:v>
                </c:pt>
                <c:pt idx="157">
                  <c:v>ID 117</c:v>
                </c:pt>
                <c:pt idx="158">
                  <c:v>ID 145</c:v>
                </c:pt>
                <c:pt idx="159">
                  <c:v>ID 55</c:v>
                </c:pt>
                <c:pt idx="160">
                  <c:v>ID 64</c:v>
                </c:pt>
                <c:pt idx="161">
                  <c:v>ID 106</c:v>
                </c:pt>
                <c:pt idx="162">
                  <c:v>ID 239</c:v>
                </c:pt>
                <c:pt idx="163">
                  <c:v>ID 162</c:v>
                </c:pt>
                <c:pt idx="164">
                  <c:v>ID 101</c:v>
                </c:pt>
                <c:pt idx="165">
                  <c:v>ID 194</c:v>
                </c:pt>
                <c:pt idx="166">
                  <c:v>ID 87</c:v>
                </c:pt>
                <c:pt idx="167">
                  <c:v>ID 221</c:v>
                </c:pt>
                <c:pt idx="168">
                  <c:v>ID 229</c:v>
                </c:pt>
                <c:pt idx="169">
                  <c:v>ID 176</c:v>
                </c:pt>
                <c:pt idx="170">
                  <c:v>ID 33</c:v>
                </c:pt>
                <c:pt idx="171">
                  <c:v>ID 174</c:v>
                </c:pt>
                <c:pt idx="172">
                  <c:v>ID 114</c:v>
                </c:pt>
                <c:pt idx="173">
                  <c:v>ID 32</c:v>
                </c:pt>
                <c:pt idx="174">
                  <c:v>ID 39</c:v>
                </c:pt>
                <c:pt idx="175">
                  <c:v>ID 84</c:v>
                </c:pt>
              </c:strCache>
            </c:strRef>
          </c:cat>
          <c:val>
            <c:numRef>
              <c:f>'Fig3'!$B$2:$B$177</c:f>
              <c:numCache>
                <c:formatCode>General</c:formatCode>
                <c:ptCount val="176"/>
                <c:pt idx="0">
                  <c:v>122</c:v>
                </c:pt>
                <c:pt idx="1">
                  <c:v>113</c:v>
                </c:pt>
                <c:pt idx="2">
                  <c:v>85</c:v>
                </c:pt>
                <c:pt idx="3">
                  <c:v>54</c:v>
                </c:pt>
                <c:pt idx="4">
                  <c:v>53</c:v>
                </c:pt>
                <c:pt idx="5">
                  <c:v>44</c:v>
                </c:pt>
                <c:pt idx="6">
                  <c:v>37</c:v>
                </c:pt>
                <c:pt idx="7">
                  <c:v>36</c:v>
                </c:pt>
                <c:pt idx="8">
                  <c:v>21</c:v>
                </c:pt>
                <c:pt idx="9">
                  <c:v>19</c:v>
                </c:pt>
                <c:pt idx="10">
                  <c:v>18</c:v>
                </c:pt>
                <c:pt idx="11">
                  <c:v>16</c:v>
                </c:pt>
                <c:pt idx="12">
                  <c:v>15</c:v>
                </c:pt>
                <c:pt idx="13">
                  <c:v>14</c:v>
                </c:pt>
                <c:pt idx="14">
                  <c:v>13</c:v>
                </c:pt>
                <c:pt idx="15">
                  <c:v>11</c:v>
                </c:pt>
                <c:pt idx="16">
                  <c:v>11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203</c:v>
                </c:pt>
                <c:pt idx="30">
                  <c:v>163</c:v>
                </c:pt>
                <c:pt idx="31">
                  <c:v>149</c:v>
                </c:pt>
                <c:pt idx="32">
                  <c:v>122</c:v>
                </c:pt>
                <c:pt idx="33">
                  <c:v>121</c:v>
                </c:pt>
                <c:pt idx="34">
                  <c:v>98</c:v>
                </c:pt>
                <c:pt idx="35">
                  <c:v>167</c:v>
                </c:pt>
                <c:pt idx="36">
                  <c:v>157</c:v>
                </c:pt>
                <c:pt idx="37">
                  <c:v>141</c:v>
                </c:pt>
                <c:pt idx="38">
                  <c:v>70</c:v>
                </c:pt>
                <c:pt idx="39">
                  <c:v>279</c:v>
                </c:pt>
                <c:pt idx="40">
                  <c:v>60</c:v>
                </c:pt>
                <c:pt idx="41">
                  <c:v>231</c:v>
                </c:pt>
                <c:pt idx="42">
                  <c:v>114</c:v>
                </c:pt>
                <c:pt idx="43">
                  <c:v>85</c:v>
                </c:pt>
                <c:pt idx="44">
                  <c:v>165</c:v>
                </c:pt>
                <c:pt idx="45">
                  <c:v>82</c:v>
                </c:pt>
                <c:pt idx="46">
                  <c:v>121</c:v>
                </c:pt>
                <c:pt idx="47">
                  <c:v>154</c:v>
                </c:pt>
                <c:pt idx="48">
                  <c:v>151</c:v>
                </c:pt>
                <c:pt idx="49">
                  <c:v>35</c:v>
                </c:pt>
                <c:pt idx="50">
                  <c:v>135</c:v>
                </c:pt>
                <c:pt idx="51">
                  <c:v>99</c:v>
                </c:pt>
                <c:pt idx="52">
                  <c:v>98</c:v>
                </c:pt>
                <c:pt idx="53">
                  <c:v>96</c:v>
                </c:pt>
                <c:pt idx="54">
                  <c:v>187</c:v>
                </c:pt>
                <c:pt idx="55">
                  <c:v>60</c:v>
                </c:pt>
                <c:pt idx="56">
                  <c:v>89</c:v>
                </c:pt>
                <c:pt idx="57">
                  <c:v>204</c:v>
                </c:pt>
                <c:pt idx="58">
                  <c:v>58</c:v>
                </c:pt>
                <c:pt idx="59">
                  <c:v>28</c:v>
                </c:pt>
                <c:pt idx="60">
                  <c:v>109</c:v>
                </c:pt>
                <c:pt idx="61">
                  <c:v>160</c:v>
                </c:pt>
                <c:pt idx="62">
                  <c:v>53</c:v>
                </c:pt>
                <c:pt idx="63">
                  <c:v>156</c:v>
                </c:pt>
                <c:pt idx="64">
                  <c:v>100</c:v>
                </c:pt>
                <c:pt idx="65">
                  <c:v>25</c:v>
                </c:pt>
                <c:pt idx="66">
                  <c:v>237</c:v>
                </c:pt>
                <c:pt idx="67">
                  <c:v>271</c:v>
                </c:pt>
                <c:pt idx="68">
                  <c:v>267</c:v>
                </c:pt>
                <c:pt idx="69">
                  <c:v>22</c:v>
                </c:pt>
                <c:pt idx="70">
                  <c:v>172</c:v>
                </c:pt>
                <c:pt idx="71">
                  <c:v>62</c:v>
                </c:pt>
                <c:pt idx="72">
                  <c:v>224</c:v>
                </c:pt>
                <c:pt idx="73">
                  <c:v>120</c:v>
                </c:pt>
                <c:pt idx="74">
                  <c:v>20</c:v>
                </c:pt>
                <c:pt idx="75">
                  <c:v>76</c:v>
                </c:pt>
                <c:pt idx="76">
                  <c:v>170</c:v>
                </c:pt>
                <c:pt idx="77">
                  <c:v>129</c:v>
                </c:pt>
                <c:pt idx="78">
                  <c:v>18</c:v>
                </c:pt>
                <c:pt idx="79">
                  <c:v>33</c:v>
                </c:pt>
                <c:pt idx="80">
                  <c:v>33</c:v>
                </c:pt>
                <c:pt idx="81">
                  <c:v>82</c:v>
                </c:pt>
                <c:pt idx="82">
                  <c:v>177</c:v>
                </c:pt>
                <c:pt idx="83">
                  <c:v>193</c:v>
                </c:pt>
                <c:pt idx="84">
                  <c:v>48</c:v>
                </c:pt>
                <c:pt idx="85">
                  <c:v>63</c:v>
                </c:pt>
                <c:pt idx="86">
                  <c:v>314</c:v>
                </c:pt>
                <c:pt idx="87">
                  <c:v>30</c:v>
                </c:pt>
                <c:pt idx="88">
                  <c:v>15</c:v>
                </c:pt>
                <c:pt idx="89">
                  <c:v>320</c:v>
                </c:pt>
                <c:pt idx="90">
                  <c:v>29</c:v>
                </c:pt>
                <c:pt idx="91">
                  <c:v>29</c:v>
                </c:pt>
                <c:pt idx="92">
                  <c:v>274</c:v>
                </c:pt>
                <c:pt idx="93">
                  <c:v>282</c:v>
                </c:pt>
                <c:pt idx="94">
                  <c:v>42</c:v>
                </c:pt>
                <c:pt idx="95">
                  <c:v>28</c:v>
                </c:pt>
                <c:pt idx="96">
                  <c:v>207</c:v>
                </c:pt>
                <c:pt idx="97">
                  <c:v>93</c:v>
                </c:pt>
                <c:pt idx="98">
                  <c:v>66</c:v>
                </c:pt>
                <c:pt idx="99">
                  <c:v>273</c:v>
                </c:pt>
                <c:pt idx="100">
                  <c:v>78</c:v>
                </c:pt>
                <c:pt idx="101">
                  <c:v>176</c:v>
                </c:pt>
                <c:pt idx="102">
                  <c:v>87</c:v>
                </c:pt>
                <c:pt idx="103">
                  <c:v>145</c:v>
                </c:pt>
                <c:pt idx="104">
                  <c:v>24</c:v>
                </c:pt>
                <c:pt idx="105">
                  <c:v>58</c:v>
                </c:pt>
                <c:pt idx="106">
                  <c:v>22</c:v>
                </c:pt>
                <c:pt idx="107">
                  <c:v>11</c:v>
                </c:pt>
                <c:pt idx="108">
                  <c:v>11</c:v>
                </c:pt>
                <c:pt idx="109">
                  <c:v>74</c:v>
                </c:pt>
                <c:pt idx="110">
                  <c:v>61</c:v>
                </c:pt>
                <c:pt idx="111">
                  <c:v>20</c:v>
                </c:pt>
                <c:pt idx="112">
                  <c:v>10</c:v>
                </c:pt>
                <c:pt idx="113">
                  <c:v>29</c:v>
                </c:pt>
                <c:pt idx="114">
                  <c:v>29</c:v>
                </c:pt>
                <c:pt idx="115">
                  <c:v>172</c:v>
                </c:pt>
                <c:pt idx="116">
                  <c:v>19</c:v>
                </c:pt>
                <c:pt idx="117">
                  <c:v>63</c:v>
                </c:pt>
                <c:pt idx="118">
                  <c:v>9</c:v>
                </c:pt>
                <c:pt idx="119">
                  <c:v>100</c:v>
                </c:pt>
                <c:pt idx="120">
                  <c:v>145</c:v>
                </c:pt>
                <c:pt idx="121">
                  <c:v>38</c:v>
                </c:pt>
                <c:pt idx="122">
                  <c:v>53</c:v>
                </c:pt>
                <c:pt idx="123">
                  <c:v>116</c:v>
                </c:pt>
                <c:pt idx="124">
                  <c:v>43</c:v>
                </c:pt>
                <c:pt idx="125">
                  <c:v>14</c:v>
                </c:pt>
                <c:pt idx="126">
                  <c:v>40</c:v>
                </c:pt>
                <c:pt idx="127">
                  <c:v>53</c:v>
                </c:pt>
                <c:pt idx="128">
                  <c:v>87</c:v>
                </c:pt>
                <c:pt idx="129">
                  <c:v>54</c:v>
                </c:pt>
                <c:pt idx="130">
                  <c:v>82</c:v>
                </c:pt>
                <c:pt idx="131">
                  <c:v>198</c:v>
                </c:pt>
                <c:pt idx="132">
                  <c:v>244</c:v>
                </c:pt>
                <c:pt idx="133">
                  <c:v>11</c:v>
                </c:pt>
                <c:pt idx="134">
                  <c:v>38</c:v>
                </c:pt>
                <c:pt idx="135">
                  <c:v>81</c:v>
                </c:pt>
                <c:pt idx="136">
                  <c:v>27</c:v>
                </c:pt>
                <c:pt idx="137">
                  <c:v>5</c:v>
                </c:pt>
                <c:pt idx="138">
                  <c:v>115</c:v>
                </c:pt>
                <c:pt idx="139">
                  <c:v>65</c:v>
                </c:pt>
                <c:pt idx="140">
                  <c:v>36</c:v>
                </c:pt>
                <c:pt idx="141">
                  <c:v>43</c:v>
                </c:pt>
                <c:pt idx="142">
                  <c:v>96</c:v>
                </c:pt>
                <c:pt idx="143">
                  <c:v>19</c:v>
                </c:pt>
                <c:pt idx="144">
                  <c:v>150</c:v>
                </c:pt>
                <c:pt idx="145">
                  <c:v>325</c:v>
                </c:pt>
                <c:pt idx="146">
                  <c:v>39</c:v>
                </c:pt>
                <c:pt idx="147">
                  <c:v>160</c:v>
                </c:pt>
                <c:pt idx="148">
                  <c:v>52</c:v>
                </c:pt>
                <c:pt idx="149">
                  <c:v>182</c:v>
                </c:pt>
                <c:pt idx="150">
                  <c:v>42</c:v>
                </c:pt>
                <c:pt idx="151">
                  <c:v>22</c:v>
                </c:pt>
                <c:pt idx="152">
                  <c:v>30</c:v>
                </c:pt>
                <c:pt idx="153">
                  <c:v>128</c:v>
                </c:pt>
                <c:pt idx="154">
                  <c:v>39</c:v>
                </c:pt>
                <c:pt idx="155">
                  <c:v>7</c:v>
                </c:pt>
                <c:pt idx="156">
                  <c:v>179</c:v>
                </c:pt>
                <c:pt idx="157">
                  <c:v>97</c:v>
                </c:pt>
                <c:pt idx="158">
                  <c:v>8</c:v>
                </c:pt>
                <c:pt idx="159">
                  <c:v>26</c:v>
                </c:pt>
                <c:pt idx="160">
                  <c:v>134</c:v>
                </c:pt>
                <c:pt idx="161">
                  <c:v>3</c:v>
                </c:pt>
                <c:pt idx="162">
                  <c:v>93</c:v>
                </c:pt>
                <c:pt idx="163">
                  <c:v>2</c:v>
                </c:pt>
                <c:pt idx="164">
                  <c:v>1</c:v>
                </c:pt>
                <c:pt idx="165">
                  <c:v>1</c:v>
                </c:pt>
                <c:pt idx="166">
                  <c:v>1</c:v>
                </c:pt>
                <c:pt idx="167">
                  <c:v>63</c:v>
                </c:pt>
                <c:pt idx="168">
                  <c:v>5</c:v>
                </c:pt>
                <c:pt idx="169">
                  <c:v>12</c:v>
                </c:pt>
                <c:pt idx="17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E-4357-B65C-339FEDDD6246}"/>
            </c:ext>
          </c:extLst>
        </c:ser>
        <c:ser>
          <c:idx val="1"/>
          <c:order val="1"/>
          <c:tx>
            <c:strRef>
              <c:f>'Fig3'!$C$1</c:f>
              <c:strCache>
                <c:ptCount val="1"/>
                <c:pt idx="0">
                  <c:v>Control group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55000"/>
                    <a:lumMod val="110000"/>
                    <a:satMod val="105000"/>
                    <a:tint val="67000"/>
                  </a:schemeClr>
                </a:gs>
                <a:gs pos="50000">
                  <a:schemeClr val="dk1">
                    <a:tint val="55000"/>
                    <a:lumMod val="105000"/>
                    <a:satMod val="103000"/>
                    <a:tint val="73000"/>
                  </a:schemeClr>
                </a:gs>
                <a:gs pos="100000">
                  <a:schemeClr val="dk1">
                    <a:tint val="55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dk1">
                  <a:tint val="55000"/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strRef>
              <c:f>'Fig3'!$A$2:$A$177</c:f>
              <c:strCache>
                <c:ptCount val="176"/>
                <c:pt idx="0">
                  <c:v>ID 99</c:v>
                </c:pt>
                <c:pt idx="1">
                  <c:v>ID 218</c:v>
                </c:pt>
                <c:pt idx="2">
                  <c:v>ID 23</c:v>
                </c:pt>
                <c:pt idx="3">
                  <c:v>ID 214</c:v>
                </c:pt>
                <c:pt idx="4">
                  <c:v>ID 189</c:v>
                </c:pt>
                <c:pt idx="5">
                  <c:v>ID 5</c:v>
                </c:pt>
                <c:pt idx="6">
                  <c:v>ID 129</c:v>
                </c:pt>
                <c:pt idx="7">
                  <c:v>ID 14</c:v>
                </c:pt>
                <c:pt idx="8">
                  <c:v>ID 68</c:v>
                </c:pt>
                <c:pt idx="9">
                  <c:v>ID 137</c:v>
                </c:pt>
                <c:pt idx="10">
                  <c:v>ID 134</c:v>
                </c:pt>
                <c:pt idx="11">
                  <c:v>ID 130</c:v>
                </c:pt>
                <c:pt idx="12">
                  <c:v>ID 98</c:v>
                </c:pt>
                <c:pt idx="13">
                  <c:v>ID 113</c:v>
                </c:pt>
                <c:pt idx="14">
                  <c:v>ID 10</c:v>
                </c:pt>
                <c:pt idx="15">
                  <c:v>ID 121</c:v>
                </c:pt>
                <c:pt idx="16">
                  <c:v>ID 73</c:v>
                </c:pt>
                <c:pt idx="17">
                  <c:v>ID 165</c:v>
                </c:pt>
                <c:pt idx="18">
                  <c:v>ID 191</c:v>
                </c:pt>
                <c:pt idx="19">
                  <c:v>ID 135</c:v>
                </c:pt>
                <c:pt idx="20">
                  <c:v>ID 44</c:v>
                </c:pt>
                <c:pt idx="21">
                  <c:v>ID 46</c:v>
                </c:pt>
                <c:pt idx="22">
                  <c:v>ID 210</c:v>
                </c:pt>
                <c:pt idx="23">
                  <c:v>ID 107</c:v>
                </c:pt>
                <c:pt idx="24">
                  <c:v>ID 140</c:v>
                </c:pt>
                <c:pt idx="25">
                  <c:v>ID 29</c:v>
                </c:pt>
                <c:pt idx="26">
                  <c:v>ID 85</c:v>
                </c:pt>
                <c:pt idx="27">
                  <c:v>ID 119</c:v>
                </c:pt>
                <c:pt idx="28">
                  <c:v>ID 72</c:v>
                </c:pt>
                <c:pt idx="29">
                  <c:v>ID 183</c:v>
                </c:pt>
                <c:pt idx="30">
                  <c:v>ID 90</c:v>
                </c:pt>
                <c:pt idx="31">
                  <c:v>ID 24</c:v>
                </c:pt>
                <c:pt idx="32">
                  <c:v>ID 38</c:v>
                </c:pt>
                <c:pt idx="33">
                  <c:v>ID 45</c:v>
                </c:pt>
                <c:pt idx="34">
                  <c:v>ID 197</c:v>
                </c:pt>
                <c:pt idx="35">
                  <c:v>ID 37</c:v>
                </c:pt>
                <c:pt idx="36">
                  <c:v>ID 100</c:v>
                </c:pt>
                <c:pt idx="37">
                  <c:v>ID 48</c:v>
                </c:pt>
                <c:pt idx="38">
                  <c:v>ID 167</c:v>
                </c:pt>
                <c:pt idx="39">
                  <c:v>ID 40</c:v>
                </c:pt>
                <c:pt idx="40">
                  <c:v>ID 97</c:v>
                </c:pt>
                <c:pt idx="41">
                  <c:v>ID 1</c:v>
                </c:pt>
                <c:pt idx="42">
                  <c:v>ID 69</c:v>
                </c:pt>
                <c:pt idx="43">
                  <c:v>ID 160</c:v>
                </c:pt>
                <c:pt idx="44">
                  <c:v>ID 217</c:v>
                </c:pt>
                <c:pt idx="45">
                  <c:v>ID 79</c:v>
                </c:pt>
                <c:pt idx="46">
                  <c:v>ID 104</c:v>
                </c:pt>
                <c:pt idx="47">
                  <c:v>ID 125</c:v>
                </c:pt>
                <c:pt idx="48">
                  <c:v>ID 220</c:v>
                </c:pt>
                <c:pt idx="49">
                  <c:v>ID 88</c:v>
                </c:pt>
                <c:pt idx="50">
                  <c:v>ID 240</c:v>
                </c:pt>
                <c:pt idx="51">
                  <c:v>ID 102</c:v>
                </c:pt>
                <c:pt idx="52">
                  <c:v>ID 34</c:v>
                </c:pt>
                <c:pt idx="53">
                  <c:v>ID 43</c:v>
                </c:pt>
                <c:pt idx="54">
                  <c:v>ID 16</c:v>
                </c:pt>
                <c:pt idx="55">
                  <c:v>ID 82</c:v>
                </c:pt>
                <c:pt idx="56">
                  <c:v>ID 59</c:v>
                </c:pt>
                <c:pt idx="57">
                  <c:v>ID 92</c:v>
                </c:pt>
                <c:pt idx="58">
                  <c:v>ID 41</c:v>
                </c:pt>
                <c:pt idx="59">
                  <c:v>ID 7</c:v>
                </c:pt>
                <c:pt idx="60">
                  <c:v>ID 142</c:v>
                </c:pt>
                <c:pt idx="61">
                  <c:v>ID 227</c:v>
                </c:pt>
                <c:pt idx="62">
                  <c:v>ID 178</c:v>
                </c:pt>
                <c:pt idx="63">
                  <c:v>ID 57</c:v>
                </c:pt>
                <c:pt idx="64">
                  <c:v>ID 231</c:v>
                </c:pt>
                <c:pt idx="65">
                  <c:v>ID 71</c:v>
                </c:pt>
                <c:pt idx="66">
                  <c:v>ID 15</c:v>
                </c:pt>
                <c:pt idx="67">
                  <c:v>ID 78</c:v>
                </c:pt>
                <c:pt idx="68">
                  <c:v>ID 120</c:v>
                </c:pt>
                <c:pt idx="69">
                  <c:v>ID 202</c:v>
                </c:pt>
                <c:pt idx="70">
                  <c:v>ID 211</c:v>
                </c:pt>
                <c:pt idx="71">
                  <c:v>ID 103</c:v>
                </c:pt>
                <c:pt idx="72">
                  <c:v>ID 21</c:v>
                </c:pt>
                <c:pt idx="73">
                  <c:v>ID 131</c:v>
                </c:pt>
                <c:pt idx="74">
                  <c:v>ID 184</c:v>
                </c:pt>
                <c:pt idx="75">
                  <c:v>ID 190</c:v>
                </c:pt>
                <c:pt idx="76">
                  <c:v>ID 235</c:v>
                </c:pt>
                <c:pt idx="77">
                  <c:v>ID 156</c:v>
                </c:pt>
                <c:pt idx="78">
                  <c:v>ID 62</c:v>
                </c:pt>
                <c:pt idx="79">
                  <c:v>ID 138</c:v>
                </c:pt>
                <c:pt idx="80">
                  <c:v>ID 208</c:v>
                </c:pt>
                <c:pt idx="81">
                  <c:v>ID 76</c:v>
                </c:pt>
                <c:pt idx="82">
                  <c:v>ID 225</c:v>
                </c:pt>
                <c:pt idx="83">
                  <c:v>ID 112</c:v>
                </c:pt>
                <c:pt idx="84">
                  <c:v>ID 13</c:v>
                </c:pt>
                <c:pt idx="85">
                  <c:v>ID 108</c:v>
                </c:pt>
                <c:pt idx="86">
                  <c:v>ID 127</c:v>
                </c:pt>
                <c:pt idx="87">
                  <c:v>ID 6</c:v>
                </c:pt>
                <c:pt idx="88">
                  <c:v>ID 86</c:v>
                </c:pt>
                <c:pt idx="89">
                  <c:v>ID 70</c:v>
                </c:pt>
                <c:pt idx="90">
                  <c:v>ID 215</c:v>
                </c:pt>
                <c:pt idx="91">
                  <c:v>ID 222</c:v>
                </c:pt>
                <c:pt idx="92">
                  <c:v>ID 81</c:v>
                </c:pt>
                <c:pt idx="93">
                  <c:v>ID 159</c:v>
                </c:pt>
                <c:pt idx="94">
                  <c:v>ID 126</c:v>
                </c:pt>
                <c:pt idx="95">
                  <c:v>ID 77</c:v>
                </c:pt>
                <c:pt idx="96">
                  <c:v>ID 198</c:v>
                </c:pt>
                <c:pt idx="97">
                  <c:v>ID 187</c:v>
                </c:pt>
                <c:pt idx="98">
                  <c:v>ID 168</c:v>
                </c:pt>
                <c:pt idx="99">
                  <c:v>ID 47</c:v>
                </c:pt>
                <c:pt idx="100">
                  <c:v>ID 93</c:v>
                </c:pt>
                <c:pt idx="101">
                  <c:v>ID 56</c:v>
                </c:pt>
                <c:pt idx="102">
                  <c:v>ID 128</c:v>
                </c:pt>
                <c:pt idx="103">
                  <c:v>ID 232</c:v>
                </c:pt>
                <c:pt idx="104">
                  <c:v>ID 169</c:v>
                </c:pt>
                <c:pt idx="105">
                  <c:v>ID 52</c:v>
                </c:pt>
                <c:pt idx="106">
                  <c:v>ID 132</c:v>
                </c:pt>
                <c:pt idx="107">
                  <c:v>ID 150</c:v>
                </c:pt>
                <c:pt idx="108">
                  <c:v>ID 171</c:v>
                </c:pt>
                <c:pt idx="109">
                  <c:v>ID 35</c:v>
                </c:pt>
                <c:pt idx="110">
                  <c:v>ID 2</c:v>
                </c:pt>
                <c:pt idx="111">
                  <c:v>ID 28</c:v>
                </c:pt>
                <c:pt idx="112">
                  <c:v>ID 111</c:v>
                </c:pt>
                <c:pt idx="113">
                  <c:v>ID 152</c:v>
                </c:pt>
                <c:pt idx="114">
                  <c:v>ID 170</c:v>
                </c:pt>
                <c:pt idx="115">
                  <c:v>ID 161</c:v>
                </c:pt>
                <c:pt idx="116">
                  <c:v>ID 141</c:v>
                </c:pt>
                <c:pt idx="117">
                  <c:v>ID 63</c:v>
                </c:pt>
                <c:pt idx="118">
                  <c:v>ID 147</c:v>
                </c:pt>
                <c:pt idx="119">
                  <c:v>ID 65</c:v>
                </c:pt>
                <c:pt idx="120">
                  <c:v>ID 148</c:v>
                </c:pt>
                <c:pt idx="121">
                  <c:v>ID 50</c:v>
                </c:pt>
                <c:pt idx="122">
                  <c:v>ID 74</c:v>
                </c:pt>
                <c:pt idx="123">
                  <c:v>ID 186</c:v>
                </c:pt>
                <c:pt idx="124">
                  <c:v>ID 54</c:v>
                </c:pt>
                <c:pt idx="125">
                  <c:v>ID 216</c:v>
                </c:pt>
                <c:pt idx="126">
                  <c:v>ID 143</c:v>
                </c:pt>
                <c:pt idx="127">
                  <c:v>ID 146</c:v>
                </c:pt>
                <c:pt idx="128">
                  <c:v>ID 58</c:v>
                </c:pt>
                <c:pt idx="129">
                  <c:v>ID 223</c:v>
                </c:pt>
                <c:pt idx="130">
                  <c:v>ID 209</c:v>
                </c:pt>
                <c:pt idx="131">
                  <c:v>ID 192</c:v>
                </c:pt>
                <c:pt idx="132">
                  <c:v>ID 177</c:v>
                </c:pt>
                <c:pt idx="133">
                  <c:v>ID 166</c:v>
                </c:pt>
                <c:pt idx="134">
                  <c:v>ID 180</c:v>
                </c:pt>
                <c:pt idx="135">
                  <c:v>ID 30</c:v>
                </c:pt>
                <c:pt idx="136">
                  <c:v>ID 224</c:v>
                </c:pt>
                <c:pt idx="137">
                  <c:v>ID 181</c:v>
                </c:pt>
                <c:pt idx="138">
                  <c:v>ID 163</c:v>
                </c:pt>
                <c:pt idx="139">
                  <c:v>ID 36</c:v>
                </c:pt>
                <c:pt idx="140">
                  <c:v>ID 219</c:v>
                </c:pt>
                <c:pt idx="141">
                  <c:v>ID 53</c:v>
                </c:pt>
                <c:pt idx="142">
                  <c:v>ID 31</c:v>
                </c:pt>
                <c:pt idx="143">
                  <c:v>ID 144</c:v>
                </c:pt>
                <c:pt idx="144">
                  <c:v>ID 139</c:v>
                </c:pt>
                <c:pt idx="145">
                  <c:v>ID 237</c:v>
                </c:pt>
                <c:pt idx="146">
                  <c:v>ID 182</c:v>
                </c:pt>
                <c:pt idx="147">
                  <c:v>ID 230</c:v>
                </c:pt>
                <c:pt idx="148">
                  <c:v>ID 83</c:v>
                </c:pt>
                <c:pt idx="149">
                  <c:v>ID 67</c:v>
                </c:pt>
                <c:pt idx="150">
                  <c:v>ID 205</c:v>
                </c:pt>
                <c:pt idx="151">
                  <c:v>ID 164</c:v>
                </c:pt>
                <c:pt idx="152">
                  <c:v>ID 51</c:v>
                </c:pt>
                <c:pt idx="153">
                  <c:v>ID 195</c:v>
                </c:pt>
                <c:pt idx="154">
                  <c:v>ID 61</c:v>
                </c:pt>
                <c:pt idx="155">
                  <c:v>ID 188</c:v>
                </c:pt>
                <c:pt idx="156">
                  <c:v>ID 157</c:v>
                </c:pt>
                <c:pt idx="157">
                  <c:v>ID 117</c:v>
                </c:pt>
                <c:pt idx="158">
                  <c:v>ID 145</c:v>
                </c:pt>
                <c:pt idx="159">
                  <c:v>ID 55</c:v>
                </c:pt>
                <c:pt idx="160">
                  <c:v>ID 64</c:v>
                </c:pt>
                <c:pt idx="161">
                  <c:v>ID 106</c:v>
                </c:pt>
                <c:pt idx="162">
                  <c:v>ID 239</c:v>
                </c:pt>
                <c:pt idx="163">
                  <c:v>ID 162</c:v>
                </c:pt>
                <c:pt idx="164">
                  <c:v>ID 101</c:v>
                </c:pt>
                <c:pt idx="165">
                  <c:v>ID 194</c:v>
                </c:pt>
                <c:pt idx="166">
                  <c:v>ID 87</c:v>
                </c:pt>
                <c:pt idx="167">
                  <c:v>ID 221</c:v>
                </c:pt>
                <c:pt idx="168">
                  <c:v>ID 229</c:v>
                </c:pt>
                <c:pt idx="169">
                  <c:v>ID 176</c:v>
                </c:pt>
                <c:pt idx="170">
                  <c:v>ID 33</c:v>
                </c:pt>
                <c:pt idx="171">
                  <c:v>ID 174</c:v>
                </c:pt>
                <c:pt idx="172">
                  <c:v>ID 114</c:v>
                </c:pt>
                <c:pt idx="173">
                  <c:v>ID 32</c:v>
                </c:pt>
                <c:pt idx="174">
                  <c:v>ID 39</c:v>
                </c:pt>
                <c:pt idx="175">
                  <c:v>ID 84</c:v>
                </c:pt>
              </c:strCache>
            </c:strRef>
          </c:cat>
          <c:val>
            <c:numRef>
              <c:f>'Fig3'!$C$2:$C$177</c:f>
              <c:numCache>
                <c:formatCode>General</c:formatCode>
                <c:ptCount val="176"/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1</c:v>
                </c:pt>
                <c:pt idx="39">
                  <c:v>4</c:v>
                </c:pt>
                <c:pt idx="40">
                  <c:v>1</c:v>
                </c:pt>
                <c:pt idx="41">
                  <c:v>4</c:v>
                </c:pt>
                <c:pt idx="42">
                  <c:v>2</c:v>
                </c:pt>
                <c:pt idx="43">
                  <c:v>2</c:v>
                </c:pt>
                <c:pt idx="44">
                  <c:v>4</c:v>
                </c:pt>
                <c:pt idx="45">
                  <c:v>2</c:v>
                </c:pt>
                <c:pt idx="46">
                  <c:v>3</c:v>
                </c:pt>
                <c:pt idx="47">
                  <c:v>4</c:v>
                </c:pt>
                <c:pt idx="48">
                  <c:v>4</c:v>
                </c:pt>
                <c:pt idx="49">
                  <c:v>1</c:v>
                </c:pt>
                <c:pt idx="50">
                  <c:v>4</c:v>
                </c:pt>
                <c:pt idx="51">
                  <c:v>3</c:v>
                </c:pt>
                <c:pt idx="52">
                  <c:v>3</c:v>
                </c:pt>
                <c:pt idx="53">
                  <c:v>3</c:v>
                </c:pt>
                <c:pt idx="54">
                  <c:v>6</c:v>
                </c:pt>
                <c:pt idx="55">
                  <c:v>2</c:v>
                </c:pt>
                <c:pt idx="56">
                  <c:v>3</c:v>
                </c:pt>
                <c:pt idx="57">
                  <c:v>7</c:v>
                </c:pt>
                <c:pt idx="58">
                  <c:v>2</c:v>
                </c:pt>
                <c:pt idx="59">
                  <c:v>1</c:v>
                </c:pt>
                <c:pt idx="60">
                  <c:v>4</c:v>
                </c:pt>
                <c:pt idx="61">
                  <c:v>6</c:v>
                </c:pt>
                <c:pt idx="62">
                  <c:v>2</c:v>
                </c:pt>
                <c:pt idx="63">
                  <c:v>6</c:v>
                </c:pt>
                <c:pt idx="64">
                  <c:v>4</c:v>
                </c:pt>
                <c:pt idx="65">
                  <c:v>1</c:v>
                </c:pt>
                <c:pt idx="66">
                  <c:v>10</c:v>
                </c:pt>
                <c:pt idx="67">
                  <c:v>12</c:v>
                </c:pt>
                <c:pt idx="68">
                  <c:v>12</c:v>
                </c:pt>
                <c:pt idx="69">
                  <c:v>1</c:v>
                </c:pt>
                <c:pt idx="70">
                  <c:v>8</c:v>
                </c:pt>
                <c:pt idx="71">
                  <c:v>3</c:v>
                </c:pt>
                <c:pt idx="72">
                  <c:v>11</c:v>
                </c:pt>
                <c:pt idx="73">
                  <c:v>6</c:v>
                </c:pt>
                <c:pt idx="74">
                  <c:v>1</c:v>
                </c:pt>
                <c:pt idx="75">
                  <c:v>4</c:v>
                </c:pt>
                <c:pt idx="76">
                  <c:v>9</c:v>
                </c:pt>
                <c:pt idx="77">
                  <c:v>7</c:v>
                </c:pt>
                <c:pt idx="78">
                  <c:v>1</c:v>
                </c:pt>
                <c:pt idx="79">
                  <c:v>2</c:v>
                </c:pt>
                <c:pt idx="80">
                  <c:v>2</c:v>
                </c:pt>
                <c:pt idx="81">
                  <c:v>5</c:v>
                </c:pt>
                <c:pt idx="82">
                  <c:v>11</c:v>
                </c:pt>
                <c:pt idx="83">
                  <c:v>12</c:v>
                </c:pt>
                <c:pt idx="84">
                  <c:v>3</c:v>
                </c:pt>
                <c:pt idx="85">
                  <c:v>4</c:v>
                </c:pt>
                <c:pt idx="86">
                  <c:v>20</c:v>
                </c:pt>
                <c:pt idx="87">
                  <c:v>2</c:v>
                </c:pt>
                <c:pt idx="88">
                  <c:v>1</c:v>
                </c:pt>
                <c:pt idx="89">
                  <c:v>22</c:v>
                </c:pt>
                <c:pt idx="90">
                  <c:v>2</c:v>
                </c:pt>
                <c:pt idx="91">
                  <c:v>2</c:v>
                </c:pt>
                <c:pt idx="92">
                  <c:v>19</c:v>
                </c:pt>
                <c:pt idx="93">
                  <c:v>20</c:v>
                </c:pt>
                <c:pt idx="94">
                  <c:v>3</c:v>
                </c:pt>
                <c:pt idx="95">
                  <c:v>2</c:v>
                </c:pt>
                <c:pt idx="96">
                  <c:v>15</c:v>
                </c:pt>
                <c:pt idx="97">
                  <c:v>7</c:v>
                </c:pt>
                <c:pt idx="98">
                  <c:v>5</c:v>
                </c:pt>
                <c:pt idx="99">
                  <c:v>21</c:v>
                </c:pt>
                <c:pt idx="100">
                  <c:v>6</c:v>
                </c:pt>
                <c:pt idx="101">
                  <c:v>14</c:v>
                </c:pt>
                <c:pt idx="102">
                  <c:v>7</c:v>
                </c:pt>
                <c:pt idx="103">
                  <c:v>12</c:v>
                </c:pt>
                <c:pt idx="104">
                  <c:v>2</c:v>
                </c:pt>
                <c:pt idx="105">
                  <c:v>5</c:v>
                </c:pt>
                <c:pt idx="106">
                  <c:v>2</c:v>
                </c:pt>
                <c:pt idx="107">
                  <c:v>1</c:v>
                </c:pt>
                <c:pt idx="108">
                  <c:v>1</c:v>
                </c:pt>
                <c:pt idx="109">
                  <c:v>7</c:v>
                </c:pt>
                <c:pt idx="110">
                  <c:v>6</c:v>
                </c:pt>
                <c:pt idx="111">
                  <c:v>2</c:v>
                </c:pt>
                <c:pt idx="112">
                  <c:v>1</c:v>
                </c:pt>
                <c:pt idx="113">
                  <c:v>3</c:v>
                </c:pt>
                <c:pt idx="114">
                  <c:v>3</c:v>
                </c:pt>
                <c:pt idx="115">
                  <c:v>18</c:v>
                </c:pt>
                <c:pt idx="116">
                  <c:v>2</c:v>
                </c:pt>
                <c:pt idx="117">
                  <c:v>7</c:v>
                </c:pt>
                <c:pt idx="118">
                  <c:v>1</c:v>
                </c:pt>
                <c:pt idx="119">
                  <c:v>12</c:v>
                </c:pt>
                <c:pt idx="120">
                  <c:v>19</c:v>
                </c:pt>
                <c:pt idx="121">
                  <c:v>5</c:v>
                </c:pt>
                <c:pt idx="122">
                  <c:v>7</c:v>
                </c:pt>
                <c:pt idx="123">
                  <c:v>16</c:v>
                </c:pt>
                <c:pt idx="124">
                  <c:v>6</c:v>
                </c:pt>
                <c:pt idx="125">
                  <c:v>2</c:v>
                </c:pt>
                <c:pt idx="126">
                  <c:v>6</c:v>
                </c:pt>
                <c:pt idx="127">
                  <c:v>8</c:v>
                </c:pt>
                <c:pt idx="128">
                  <c:v>14</c:v>
                </c:pt>
                <c:pt idx="129">
                  <c:v>9</c:v>
                </c:pt>
                <c:pt idx="130">
                  <c:v>14</c:v>
                </c:pt>
                <c:pt idx="131">
                  <c:v>35</c:v>
                </c:pt>
                <c:pt idx="132">
                  <c:v>44</c:v>
                </c:pt>
                <c:pt idx="133">
                  <c:v>2</c:v>
                </c:pt>
                <c:pt idx="134">
                  <c:v>7</c:v>
                </c:pt>
                <c:pt idx="135">
                  <c:v>15</c:v>
                </c:pt>
                <c:pt idx="136">
                  <c:v>5</c:v>
                </c:pt>
                <c:pt idx="137">
                  <c:v>1</c:v>
                </c:pt>
                <c:pt idx="138">
                  <c:v>24</c:v>
                </c:pt>
                <c:pt idx="139">
                  <c:v>14</c:v>
                </c:pt>
                <c:pt idx="140">
                  <c:v>8</c:v>
                </c:pt>
                <c:pt idx="141">
                  <c:v>11</c:v>
                </c:pt>
                <c:pt idx="142">
                  <c:v>25</c:v>
                </c:pt>
                <c:pt idx="143">
                  <c:v>5</c:v>
                </c:pt>
                <c:pt idx="144">
                  <c:v>40</c:v>
                </c:pt>
                <c:pt idx="145">
                  <c:v>100</c:v>
                </c:pt>
                <c:pt idx="146">
                  <c:v>12</c:v>
                </c:pt>
                <c:pt idx="147">
                  <c:v>50</c:v>
                </c:pt>
                <c:pt idx="148">
                  <c:v>17</c:v>
                </c:pt>
                <c:pt idx="149">
                  <c:v>64</c:v>
                </c:pt>
                <c:pt idx="150">
                  <c:v>15</c:v>
                </c:pt>
                <c:pt idx="151">
                  <c:v>8</c:v>
                </c:pt>
                <c:pt idx="152">
                  <c:v>11</c:v>
                </c:pt>
                <c:pt idx="153">
                  <c:v>48</c:v>
                </c:pt>
                <c:pt idx="154">
                  <c:v>16</c:v>
                </c:pt>
                <c:pt idx="155">
                  <c:v>3</c:v>
                </c:pt>
                <c:pt idx="156">
                  <c:v>83</c:v>
                </c:pt>
                <c:pt idx="157">
                  <c:v>47</c:v>
                </c:pt>
                <c:pt idx="158">
                  <c:v>4</c:v>
                </c:pt>
                <c:pt idx="159">
                  <c:v>15</c:v>
                </c:pt>
                <c:pt idx="160">
                  <c:v>81</c:v>
                </c:pt>
                <c:pt idx="161">
                  <c:v>2</c:v>
                </c:pt>
                <c:pt idx="162">
                  <c:v>65</c:v>
                </c:pt>
                <c:pt idx="163">
                  <c:v>2</c:v>
                </c:pt>
                <c:pt idx="164">
                  <c:v>1</c:v>
                </c:pt>
                <c:pt idx="165">
                  <c:v>1</c:v>
                </c:pt>
                <c:pt idx="166">
                  <c:v>1</c:v>
                </c:pt>
                <c:pt idx="167">
                  <c:v>69</c:v>
                </c:pt>
                <c:pt idx="168">
                  <c:v>6</c:v>
                </c:pt>
                <c:pt idx="169">
                  <c:v>17</c:v>
                </c:pt>
                <c:pt idx="170">
                  <c:v>94</c:v>
                </c:pt>
                <c:pt idx="171">
                  <c:v>2</c:v>
                </c:pt>
                <c:pt idx="172">
                  <c:v>1</c:v>
                </c:pt>
                <c:pt idx="173">
                  <c:v>1</c:v>
                </c:pt>
                <c:pt idx="174">
                  <c:v>1</c:v>
                </c:pt>
                <c:pt idx="17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E-4357-B65C-339FEDDD624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2"/>
        <c:overlap val="100"/>
        <c:axId val="168035216"/>
        <c:axId val="227967504"/>
      </c:barChart>
      <c:catAx>
        <c:axId val="168035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7967504"/>
        <c:crosses val="autoZero"/>
        <c:auto val="1"/>
        <c:lblAlgn val="ctr"/>
        <c:lblOffset val="100"/>
        <c:noMultiLvlLbl val="0"/>
      </c:catAx>
      <c:valAx>
        <c:axId val="22796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7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16803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7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B756D-4983-4A4A-8B65-7A013FBB27FB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428625" y="1143000"/>
            <a:ext cx="771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53622-0B62-4630-9C2B-6D1A6AAA0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35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1pPr>
    <a:lvl2pPr marL="211632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2pPr>
    <a:lvl3pPr marL="423263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3pPr>
    <a:lvl4pPr marL="634895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4pPr>
    <a:lvl5pPr marL="846527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5pPr>
    <a:lvl6pPr marL="1058158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6pPr>
    <a:lvl7pPr marL="1269790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7pPr>
    <a:lvl8pPr marL="1481421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8pPr>
    <a:lvl9pPr marL="1693054" algn="l" defTabSz="423263" rtl="0" eaLnBrk="1" latinLnBrk="0" hangingPunct="1">
      <a:defRPr kumimoji="1" sz="5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D9D962-03DD-485C-A2BC-B09693F3A38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491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599" y="412312"/>
            <a:ext cx="4725591" cy="877112"/>
          </a:xfrm>
        </p:spPr>
        <p:txBody>
          <a:bodyPr anchor="b"/>
          <a:lstStyle>
            <a:lvl1pPr algn="ctr">
              <a:defRPr sz="22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599" y="1323249"/>
            <a:ext cx="4725591" cy="608263"/>
          </a:xfrm>
        </p:spPr>
        <p:txBody>
          <a:bodyPr/>
          <a:lstStyle>
            <a:lvl1pPr marL="0" indent="0" algn="ctr">
              <a:buNone/>
              <a:defRPr sz="882"/>
            </a:lvl1pPr>
            <a:lvl2pPr marL="167975" indent="0" algn="ctr">
              <a:buNone/>
              <a:defRPr sz="735"/>
            </a:lvl2pPr>
            <a:lvl3pPr marL="335951" indent="0" algn="ctr">
              <a:buNone/>
              <a:defRPr sz="661"/>
            </a:lvl3pPr>
            <a:lvl4pPr marL="503926" indent="0" algn="ctr">
              <a:buNone/>
              <a:defRPr sz="588"/>
            </a:lvl4pPr>
            <a:lvl5pPr marL="671901" indent="0" algn="ctr">
              <a:buNone/>
              <a:defRPr sz="588"/>
            </a:lvl5pPr>
            <a:lvl6pPr marL="839876" indent="0" algn="ctr">
              <a:buNone/>
              <a:defRPr sz="588"/>
            </a:lvl6pPr>
            <a:lvl7pPr marL="1007852" indent="0" algn="ctr">
              <a:buNone/>
              <a:defRPr sz="588"/>
            </a:lvl7pPr>
            <a:lvl8pPr marL="1175827" indent="0" algn="ctr">
              <a:buNone/>
              <a:defRPr sz="588"/>
            </a:lvl8pPr>
            <a:lvl9pPr marL="1343802" indent="0" algn="ctr">
              <a:buNone/>
              <a:defRPr sz="58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5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17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09002" y="134133"/>
            <a:ext cx="1358607" cy="21350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3179" y="134133"/>
            <a:ext cx="3997062" cy="21350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83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19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97" y="628091"/>
            <a:ext cx="5434430" cy="1047985"/>
          </a:xfrm>
        </p:spPr>
        <p:txBody>
          <a:bodyPr anchor="b"/>
          <a:lstStyle>
            <a:lvl1pPr>
              <a:defRPr sz="22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897" y="1685991"/>
            <a:ext cx="5434430" cy="551110"/>
          </a:xfrm>
        </p:spPr>
        <p:txBody>
          <a:bodyPr/>
          <a:lstStyle>
            <a:lvl1pPr marL="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1pPr>
            <a:lvl2pPr marL="167975" indent="0">
              <a:buNone/>
              <a:defRPr sz="735">
                <a:solidFill>
                  <a:schemeClr val="tx1">
                    <a:tint val="75000"/>
                  </a:schemeClr>
                </a:solidFill>
              </a:defRPr>
            </a:lvl2pPr>
            <a:lvl3pPr marL="335951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3pPr>
            <a:lvl4pPr marL="50392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4pPr>
            <a:lvl5pPr marL="671901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5pPr>
            <a:lvl6pPr marL="83987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6pPr>
            <a:lvl7pPr marL="100785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7pPr>
            <a:lvl8pPr marL="1175827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8pPr>
            <a:lvl9pPr marL="134380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4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3179" y="670664"/>
            <a:ext cx="2677835" cy="15985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9774" y="670664"/>
            <a:ext cx="2677835" cy="15985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51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134133"/>
            <a:ext cx="5434430" cy="48696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000" y="617594"/>
            <a:ext cx="2665528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000" y="920267"/>
            <a:ext cx="2665528" cy="1353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9774" y="617594"/>
            <a:ext cx="2678656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9774" y="920267"/>
            <a:ext cx="2678656" cy="1353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43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15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02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167958"/>
            <a:ext cx="2032168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656" y="362742"/>
            <a:ext cx="3189774" cy="1790381"/>
          </a:xfrm>
        </p:spPr>
        <p:txBody>
          <a:bodyPr/>
          <a:lstStyle>
            <a:lvl1pPr>
              <a:defRPr sz="1176"/>
            </a:lvl1pPr>
            <a:lvl2pPr>
              <a:defRPr sz="1029"/>
            </a:lvl2pPr>
            <a:lvl3pPr>
              <a:defRPr sz="882"/>
            </a:lvl3pPr>
            <a:lvl4pPr>
              <a:defRPr sz="735"/>
            </a:lvl4pPr>
            <a:lvl5pPr>
              <a:defRPr sz="735"/>
            </a:lvl5pPr>
            <a:lvl6pPr>
              <a:defRPr sz="735"/>
            </a:lvl6pPr>
            <a:lvl7pPr>
              <a:defRPr sz="735"/>
            </a:lvl7pPr>
            <a:lvl8pPr>
              <a:defRPr sz="735"/>
            </a:lvl8pPr>
            <a:lvl9pPr>
              <a:defRPr sz="7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755809"/>
            <a:ext cx="2032168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40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167958"/>
            <a:ext cx="2032168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8656" y="362742"/>
            <a:ext cx="3189774" cy="1790381"/>
          </a:xfrm>
        </p:spPr>
        <p:txBody>
          <a:bodyPr anchor="t"/>
          <a:lstStyle>
            <a:lvl1pPr marL="0" indent="0">
              <a:buNone/>
              <a:defRPr sz="1176"/>
            </a:lvl1pPr>
            <a:lvl2pPr marL="167975" indent="0">
              <a:buNone/>
              <a:defRPr sz="1029"/>
            </a:lvl2pPr>
            <a:lvl3pPr marL="335951" indent="0">
              <a:buNone/>
              <a:defRPr sz="882"/>
            </a:lvl3pPr>
            <a:lvl4pPr marL="503926" indent="0">
              <a:buNone/>
              <a:defRPr sz="735"/>
            </a:lvl4pPr>
            <a:lvl5pPr marL="671901" indent="0">
              <a:buNone/>
              <a:defRPr sz="735"/>
            </a:lvl5pPr>
            <a:lvl6pPr marL="839876" indent="0">
              <a:buNone/>
              <a:defRPr sz="735"/>
            </a:lvl6pPr>
            <a:lvl7pPr marL="1007852" indent="0">
              <a:buNone/>
              <a:defRPr sz="735"/>
            </a:lvl7pPr>
            <a:lvl8pPr marL="1175827" indent="0">
              <a:buNone/>
              <a:defRPr sz="735"/>
            </a:lvl8pPr>
            <a:lvl9pPr marL="1343802" indent="0">
              <a:buNone/>
              <a:defRPr sz="73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755809"/>
            <a:ext cx="2032168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5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3179" y="134133"/>
            <a:ext cx="5434430" cy="486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179" y="670664"/>
            <a:ext cx="5434430" cy="159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179" y="2335076"/>
            <a:ext cx="1417677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DCBE-54CB-4146-A4B9-04207B428C1D}" type="datetimeFigureOut">
              <a:rPr kumimoji="1" lang="ja-JP" altLang="en-US" smtClean="0"/>
              <a:t>2023/5/23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7136" y="2335076"/>
            <a:ext cx="2126516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49932" y="2335076"/>
            <a:ext cx="1417677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FC34F-1ED8-4EF0-9693-4DC96F8FF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32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35951" rtl="0" eaLnBrk="1" latinLnBrk="0" hangingPunct="1">
        <a:lnSpc>
          <a:spcPct val="90000"/>
        </a:lnSpc>
        <a:spcBef>
          <a:spcPct val="0"/>
        </a:spcBef>
        <a:buNone/>
        <a:defRPr kumimoji="1" sz="16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988" indent="-83988" algn="l" defTabSz="335951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kumimoji="1" sz="1029" kern="1200">
          <a:solidFill>
            <a:schemeClr val="tx1"/>
          </a:solidFill>
          <a:latin typeface="+mn-lt"/>
          <a:ea typeface="+mn-ea"/>
          <a:cs typeface="+mn-cs"/>
        </a:defRPr>
      </a:lvl1pPr>
      <a:lvl2pPr marL="25196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882" kern="1200">
          <a:solidFill>
            <a:schemeClr val="tx1"/>
          </a:solidFill>
          <a:latin typeface="+mn-lt"/>
          <a:ea typeface="+mn-ea"/>
          <a:cs typeface="+mn-cs"/>
        </a:defRPr>
      </a:lvl2pPr>
      <a:lvl3pPr marL="419938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735" kern="1200">
          <a:solidFill>
            <a:schemeClr val="tx1"/>
          </a:solidFill>
          <a:latin typeface="+mn-lt"/>
          <a:ea typeface="+mn-ea"/>
          <a:cs typeface="+mn-cs"/>
        </a:defRPr>
      </a:lvl3pPr>
      <a:lvl4pPr marL="58791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75588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923864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9183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259815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427790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1pPr>
      <a:lvl2pPr marL="167975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2pPr>
      <a:lvl3pPr marL="335951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3pPr>
      <a:lvl4pPr marL="503926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671901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839876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07852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175827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343802" algn="l" defTabSz="335951" rtl="0" eaLnBrk="1" latinLnBrk="0" hangingPunct="1">
        <a:defRPr kumimoji="1" sz="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6B7A0D3-DA54-43C1-B44E-D9F5C41B68C3}"/>
              </a:ext>
            </a:extLst>
          </p:cNvPr>
          <p:cNvSpPr txBox="1"/>
          <p:nvPr/>
        </p:nvSpPr>
        <p:spPr>
          <a:xfrm>
            <a:off x="0" y="-24077"/>
            <a:ext cx="4472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Supplemental </a:t>
            </a:r>
            <a:r>
              <a:rPr lang="en-US" altLang="ja-JP" sz="8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eFig</a:t>
            </a:r>
            <a:r>
              <a:rPr lang="en-US" altLang="ja-JP" sz="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1. </a:t>
            </a:r>
            <a:r>
              <a:rPr lang="en-US" altLang="ja-JP" sz="800" kern="0" dirty="0">
                <a:effectLst/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The proportion of infants who received erythropoietin</a:t>
            </a:r>
            <a:r>
              <a:rPr lang="en-US" altLang="ja-JP" sz="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in each NICU.</a:t>
            </a:r>
            <a:endParaRPr kumimoji="1" lang="ja-JP" altLang="en-US" sz="8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BA86D418-7D5B-4D08-AEB6-900A763C63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513230"/>
              </p:ext>
            </p:extLst>
          </p:nvPr>
        </p:nvGraphicFramePr>
        <p:xfrm>
          <a:off x="1278781" y="141237"/>
          <a:ext cx="3674516" cy="2111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D67DB0-F24A-A8AF-7464-B9AE0394CAB6}"/>
              </a:ext>
            </a:extLst>
          </p:cNvPr>
          <p:cNvSpPr txBox="1"/>
          <p:nvPr/>
        </p:nvSpPr>
        <p:spPr>
          <a:xfrm>
            <a:off x="2711750" y="2235663"/>
            <a:ext cx="13334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Facility (ID1-176)</a:t>
            </a:r>
            <a:endParaRPr kumimoji="1" lang="ja-JP" altLang="en-US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AF1C6A09-20C0-D65E-29CD-FB8827B98EDC}"/>
              </a:ext>
            </a:extLst>
          </p:cNvPr>
          <p:cNvCxnSpPr>
            <a:cxnSpLocks/>
          </p:cNvCxnSpPr>
          <p:nvPr/>
        </p:nvCxnSpPr>
        <p:spPr>
          <a:xfrm>
            <a:off x="1550996" y="2242865"/>
            <a:ext cx="33471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49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61</TotalTime>
  <Words>20</Words>
  <Application>Microsoft Office PowerPoint</Application>
  <PresentationFormat>ユーザー設定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福井 加奈</dc:creator>
  <cp:lastModifiedBy>福井 加奈</cp:lastModifiedBy>
  <cp:revision>11</cp:revision>
  <dcterms:created xsi:type="dcterms:W3CDTF">2023-02-12T06:39:05Z</dcterms:created>
  <dcterms:modified xsi:type="dcterms:W3CDTF">2023-05-23T13:41:25Z</dcterms:modified>
</cp:coreProperties>
</file>