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notesSlides/notesSlide8.xml" ContentType="application/vnd.openxmlformats-officedocument.presentationml.notesSlide+xml"/>
  <Override PartName="/ppt/charts/chart10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1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2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3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notesSlides/notesSlide11.xml" ContentType="application/vnd.openxmlformats-officedocument.presentationml.notesSlide+xml"/>
  <Override PartName="/ppt/charts/chart19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20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21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22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3"/>
  </p:notesMasterIdLst>
  <p:sldIdLst>
    <p:sldId id="329" r:id="rId5"/>
    <p:sldId id="264" r:id="rId6"/>
    <p:sldId id="292" r:id="rId7"/>
    <p:sldId id="333" r:id="rId8"/>
    <p:sldId id="317" r:id="rId9"/>
    <p:sldId id="318" r:id="rId10"/>
    <p:sldId id="307" r:id="rId11"/>
    <p:sldId id="305" r:id="rId12"/>
    <p:sldId id="313" r:id="rId13"/>
    <p:sldId id="315" r:id="rId14"/>
    <p:sldId id="272" r:id="rId15"/>
    <p:sldId id="277" r:id="rId16"/>
    <p:sldId id="325" r:id="rId17"/>
    <p:sldId id="376" r:id="rId18"/>
    <p:sldId id="375" r:id="rId19"/>
    <p:sldId id="387" r:id="rId20"/>
    <p:sldId id="344" r:id="rId21"/>
    <p:sldId id="347" r:id="rId22"/>
  </p:sldIdLst>
  <p:sldSz cx="12192000" cy="6858000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04" userDrawn="1">
          <p15:clr>
            <a:srgbClr val="A4A3A4"/>
          </p15:clr>
        </p15:guide>
        <p15:guide id="2" pos="40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  <a:srgbClr val="FFCCCC"/>
    <a:srgbClr val="FFFF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61" autoAdjust="0"/>
    <p:restoredTop sz="88528" autoAdjust="0"/>
  </p:normalViewPr>
  <p:slideViewPr>
    <p:cSldViewPr snapToGrid="0" showGuides="1">
      <p:cViewPr varScale="1">
        <p:scale>
          <a:sx n="64" d="100"/>
          <a:sy n="64" d="100"/>
        </p:scale>
        <p:origin x="1092" y="60"/>
      </p:cViewPr>
      <p:guideLst>
        <p:guide orient="horz" pos="2304"/>
        <p:guide pos="4056"/>
      </p:guideLst>
    </p:cSldViewPr>
  </p:slideViewPr>
  <p:notesTextViewPr>
    <p:cViewPr>
      <p:scale>
        <a:sx n="145" d="100"/>
        <a:sy n="14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232494\Desktop\A9%20and%20D11%20vs%20PBS%20dat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E:\Good%20Data%202022\Copy%20of%20humanized%20weight%20during%20cancer%20therapy%20and%20tumors%20V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232494\Desktop\humanize%20mice%20experiment\Copy%20of%20humanized%20weight%20during%20cancer%20therapy%20and%20tumors%20V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232494\Desktop\humanize%20mice%20experiment\Copy%20of%20humanized%20weight%20during%20cancer%20therapy%20and%20tumors%20V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navid\Desktop\Organized%20Desktop%20\Documenti%20di%20Navid%20Sobhani\Files%20A\Chiavetta%2092722\Navid%20Important%20Documents\Good%20Data%202022\Copy%20of%20humanized%20weight%20during%20cancer%20therapy%20and%20tumors%20V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232494\Desktop\Folders\Initial%20Drugs%20and%20Testing%20Mice%20Work%20nsx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232494\Desktop\Folders\Initial%20Drugs%20and%20Testing%20Mice%20Work%20nsx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232494\Desktop\Folders\Initial%20Drugs%20and%20Testing%20Mice%20Work%20nsx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232494\Desktop\Folders\Initial%20Drugs%20and%20Testing%20Mice%20Work%20nsx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232494\Desktop\Folders\Initial%20Drugs%20and%20Testing%20Mice%20Work%20nsx.xlsx" TargetMode="Externa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navid\Desktop\Organized%20Desktop%20\Documenti%20di%20Navid%20Sobhani\Files%20A\Chiavetta%2092722\Navid%20Important%20Documents\Good%20Data%202022\Copy%20of%20humanized%20weight%20during%20cancer%20therapy%20and%20tumors%20V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232494\Desktop\A9%20and%20D11%20vs%20PBS%20dat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navid\Desktop\Organized%20Desktop%20\Documenti%20di%20Navid%20Sobhani\Files%20A\Chiavetta%2092722\Navid%20Important%20Documents\Good%20Data%202022\Copy%20of%20humanized%20weight%20during%20cancer%20therapy%20and%20tumors%20V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232494\Desktop\humanize%20mice%20experiment\Copy%20of%20humanized%20weight%20during%20cancer%20therapy%20and%20tumors%20V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232494\Desktop\humanize%20mice%20experiment\Copy%20of%20humanized%20weight%20during%20cancer%20therapy%20and%20tumors%20V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navid\Desktop\Organized%20Desktop%20\Documenti%20di%20Navid%20Sobhani\D11%20with%20PD1%20Experiment%20Mice\Initial%20Drugs%20and%20Testing%20Mice%20Work%20nsx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navid\Desktop\Navid\Postdoc%20Starting%20Third%20Year\Tumor%20Growth%20Curve\Initial%20Drugs%20and%20Testing%20Mice%20Work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E:\Good%20Data%202022\Initial%20Drugs%20and%20Testing%20Mice%20Work%20nsx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Good%20Data%202022\Initial%20Drugs%20and%20Testing%20Mice%20Work%20nsx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Good%20Data%202022\Initial%20Drugs%20and%20Testing%20Mice%20Work%20nsx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E:\Good%20Data%202022\Initial%20Drugs%20and%20Testing%20Mice%20Work%20nsx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E:\Good%20Data%202022\Initial%20Drugs%20and%20Testing%20Mice%20Work%20nsx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Vehicle Group (n=5)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Sheet1!$AQ$31:$BT$31</c:f>
              <c:numCache>
                <c:formatCode>General</c:formatCode>
                <c:ptCount val="30"/>
                <c:pt idx="0">
                  <c:v>0</c:v>
                </c:pt>
                <c:pt idx="1">
                  <c:v>10</c:v>
                </c:pt>
                <c:pt idx="2">
                  <c:v>22</c:v>
                </c:pt>
                <c:pt idx="3">
                  <c:v>25</c:v>
                </c:pt>
                <c:pt idx="4">
                  <c:v>27</c:v>
                </c:pt>
                <c:pt idx="5">
                  <c:v>29</c:v>
                </c:pt>
                <c:pt idx="6">
                  <c:v>31</c:v>
                </c:pt>
                <c:pt idx="7">
                  <c:v>33</c:v>
                </c:pt>
                <c:pt idx="8">
                  <c:v>36</c:v>
                </c:pt>
                <c:pt idx="9">
                  <c:v>39</c:v>
                </c:pt>
                <c:pt idx="10">
                  <c:v>41</c:v>
                </c:pt>
                <c:pt idx="11">
                  <c:v>43</c:v>
                </c:pt>
                <c:pt idx="12">
                  <c:v>46</c:v>
                </c:pt>
                <c:pt idx="13">
                  <c:v>48</c:v>
                </c:pt>
                <c:pt idx="14">
                  <c:v>50</c:v>
                </c:pt>
                <c:pt idx="15">
                  <c:v>53</c:v>
                </c:pt>
                <c:pt idx="16">
                  <c:v>55</c:v>
                </c:pt>
                <c:pt idx="17">
                  <c:v>58</c:v>
                </c:pt>
                <c:pt idx="18">
                  <c:v>60</c:v>
                </c:pt>
                <c:pt idx="19">
                  <c:v>62</c:v>
                </c:pt>
                <c:pt idx="20">
                  <c:v>79</c:v>
                </c:pt>
                <c:pt idx="21">
                  <c:v>81</c:v>
                </c:pt>
                <c:pt idx="22">
                  <c:v>83</c:v>
                </c:pt>
                <c:pt idx="23">
                  <c:v>85</c:v>
                </c:pt>
                <c:pt idx="24">
                  <c:v>87</c:v>
                </c:pt>
                <c:pt idx="25">
                  <c:v>89</c:v>
                </c:pt>
                <c:pt idx="26">
                  <c:v>92</c:v>
                </c:pt>
                <c:pt idx="27">
                  <c:v>94</c:v>
                </c:pt>
                <c:pt idx="28">
                  <c:v>96</c:v>
                </c:pt>
                <c:pt idx="29">
                  <c:v>98</c:v>
                </c:pt>
              </c:numCache>
            </c:numRef>
          </c:cat>
          <c:val>
            <c:numRef>
              <c:f>'[1]A9 and D11 at least 10'!$AQ$32:$BI$32</c:f>
              <c:numCache>
                <c:formatCode>General</c:formatCode>
                <c:ptCount val="19"/>
                <c:pt idx="0">
                  <c:v>0</c:v>
                </c:pt>
                <c:pt idx="1">
                  <c:v>2.8125</c:v>
                </c:pt>
                <c:pt idx="2">
                  <c:v>32</c:v>
                </c:pt>
                <c:pt idx="3">
                  <c:v>426.88799999999998</c:v>
                </c:pt>
                <c:pt idx="4">
                  <c:v>1637.8559999999998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0AF-40E1-BECA-AC45DE231046}"/>
            </c:ext>
          </c:extLst>
        </c:ser>
        <c:ser>
          <c:idx val="1"/>
          <c:order val="1"/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Sheet1!$AQ$31:$BT$31</c:f>
              <c:numCache>
                <c:formatCode>General</c:formatCode>
                <c:ptCount val="30"/>
                <c:pt idx="0">
                  <c:v>0</c:v>
                </c:pt>
                <c:pt idx="1">
                  <c:v>10</c:v>
                </c:pt>
                <c:pt idx="2">
                  <c:v>22</c:v>
                </c:pt>
                <c:pt idx="3">
                  <c:v>25</c:v>
                </c:pt>
                <c:pt idx="4">
                  <c:v>27</c:v>
                </c:pt>
                <c:pt idx="5">
                  <c:v>29</c:v>
                </c:pt>
                <c:pt idx="6">
                  <c:v>31</c:v>
                </c:pt>
                <c:pt idx="7">
                  <c:v>33</c:v>
                </c:pt>
                <c:pt idx="8">
                  <c:v>36</c:v>
                </c:pt>
                <c:pt idx="9">
                  <c:v>39</c:v>
                </c:pt>
                <c:pt idx="10">
                  <c:v>41</c:v>
                </c:pt>
                <c:pt idx="11">
                  <c:v>43</c:v>
                </c:pt>
                <c:pt idx="12">
                  <c:v>46</c:v>
                </c:pt>
                <c:pt idx="13">
                  <c:v>48</c:v>
                </c:pt>
                <c:pt idx="14">
                  <c:v>50</c:v>
                </c:pt>
                <c:pt idx="15">
                  <c:v>53</c:v>
                </c:pt>
                <c:pt idx="16">
                  <c:v>55</c:v>
                </c:pt>
                <c:pt idx="17">
                  <c:v>58</c:v>
                </c:pt>
                <c:pt idx="18">
                  <c:v>60</c:v>
                </c:pt>
                <c:pt idx="19">
                  <c:v>62</c:v>
                </c:pt>
                <c:pt idx="20">
                  <c:v>79</c:v>
                </c:pt>
                <c:pt idx="21">
                  <c:v>81</c:v>
                </c:pt>
                <c:pt idx="22">
                  <c:v>83</c:v>
                </c:pt>
                <c:pt idx="23">
                  <c:v>85</c:v>
                </c:pt>
                <c:pt idx="24">
                  <c:v>87</c:v>
                </c:pt>
                <c:pt idx="25">
                  <c:v>89</c:v>
                </c:pt>
                <c:pt idx="26">
                  <c:v>92</c:v>
                </c:pt>
                <c:pt idx="27">
                  <c:v>94</c:v>
                </c:pt>
                <c:pt idx="28">
                  <c:v>96</c:v>
                </c:pt>
                <c:pt idx="29">
                  <c:v>98</c:v>
                </c:pt>
              </c:numCache>
            </c:numRef>
          </c:cat>
          <c:val>
            <c:numRef>
              <c:f>'[1]A9 and D11 at least 10'!$AQ$33:$BI$33</c:f>
              <c:numCache>
                <c:formatCode>General</c:formatCode>
                <c:ptCount val="19"/>
                <c:pt idx="0">
                  <c:v>0</c:v>
                </c:pt>
                <c:pt idx="1">
                  <c:v>31.768000000000001</c:v>
                </c:pt>
                <c:pt idx="2">
                  <c:v>70.56</c:v>
                </c:pt>
                <c:pt idx="3">
                  <c:v>600.94399999999985</c:v>
                </c:pt>
                <c:pt idx="4">
                  <c:v>1928.9475000000002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0AF-40E1-BECA-AC45DE231046}"/>
            </c:ext>
          </c:extLst>
        </c:ser>
        <c:ser>
          <c:idx val="2"/>
          <c:order val="2"/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Sheet1!$AQ$31:$BT$31</c:f>
              <c:numCache>
                <c:formatCode>General</c:formatCode>
                <c:ptCount val="30"/>
                <c:pt idx="0">
                  <c:v>0</c:v>
                </c:pt>
                <c:pt idx="1">
                  <c:v>10</c:v>
                </c:pt>
                <c:pt idx="2">
                  <c:v>22</c:v>
                </c:pt>
                <c:pt idx="3">
                  <c:v>25</c:v>
                </c:pt>
                <c:pt idx="4">
                  <c:v>27</c:v>
                </c:pt>
                <c:pt idx="5">
                  <c:v>29</c:v>
                </c:pt>
                <c:pt idx="6">
                  <c:v>31</c:v>
                </c:pt>
                <c:pt idx="7">
                  <c:v>33</c:v>
                </c:pt>
                <c:pt idx="8">
                  <c:v>36</c:v>
                </c:pt>
                <c:pt idx="9">
                  <c:v>39</c:v>
                </c:pt>
                <c:pt idx="10">
                  <c:v>41</c:v>
                </c:pt>
                <c:pt idx="11">
                  <c:v>43</c:v>
                </c:pt>
                <c:pt idx="12">
                  <c:v>46</c:v>
                </c:pt>
                <c:pt idx="13">
                  <c:v>48</c:v>
                </c:pt>
                <c:pt idx="14">
                  <c:v>50</c:v>
                </c:pt>
                <c:pt idx="15">
                  <c:v>53</c:v>
                </c:pt>
                <c:pt idx="16">
                  <c:v>55</c:v>
                </c:pt>
                <c:pt idx="17">
                  <c:v>58</c:v>
                </c:pt>
                <c:pt idx="18">
                  <c:v>60</c:v>
                </c:pt>
                <c:pt idx="19">
                  <c:v>62</c:v>
                </c:pt>
                <c:pt idx="20">
                  <c:v>79</c:v>
                </c:pt>
                <c:pt idx="21">
                  <c:v>81</c:v>
                </c:pt>
                <c:pt idx="22">
                  <c:v>83</c:v>
                </c:pt>
                <c:pt idx="23">
                  <c:v>85</c:v>
                </c:pt>
                <c:pt idx="24">
                  <c:v>87</c:v>
                </c:pt>
                <c:pt idx="25">
                  <c:v>89</c:v>
                </c:pt>
                <c:pt idx="26">
                  <c:v>92</c:v>
                </c:pt>
                <c:pt idx="27">
                  <c:v>94</c:v>
                </c:pt>
                <c:pt idx="28">
                  <c:v>96</c:v>
                </c:pt>
                <c:pt idx="29">
                  <c:v>98</c:v>
                </c:pt>
              </c:numCache>
            </c:numRef>
          </c:cat>
          <c:val>
            <c:numRef>
              <c:f>'[1]A9 and D11 at least 10'!$AQ$34:$BI$34</c:f>
              <c:numCache>
                <c:formatCode>General</c:formatCode>
                <c:ptCount val="19"/>
                <c:pt idx="0">
                  <c:v>0</c:v>
                </c:pt>
                <c:pt idx="1">
                  <c:v>112.00849600000001</c:v>
                </c:pt>
                <c:pt idx="2">
                  <c:v>123.596</c:v>
                </c:pt>
                <c:pt idx="3">
                  <c:v>172.98000000000002</c:v>
                </c:pt>
                <c:pt idx="4">
                  <c:v>1076.1134999999999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0AF-40E1-BECA-AC45DE231046}"/>
            </c:ext>
          </c:extLst>
        </c:ser>
        <c:ser>
          <c:idx val="3"/>
          <c:order val="3"/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Sheet1!$AQ$31:$BT$31</c:f>
              <c:numCache>
                <c:formatCode>General</c:formatCode>
                <c:ptCount val="30"/>
                <c:pt idx="0">
                  <c:v>0</c:v>
                </c:pt>
                <c:pt idx="1">
                  <c:v>10</c:v>
                </c:pt>
                <c:pt idx="2">
                  <c:v>22</c:v>
                </c:pt>
                <c:pt idx="3">
                  <c:v>25</c:v>
                </c:pt>
                <c:pt idx="4">
                  <c:v>27</c:v>
                </c:pt>
                <c:pt idx="5">
                  <c:v>29</c:v>
                </c:pt>
                <c:pt idx="6">
                  <c:v>31</c:v>
                </c:pt>
                <c:pt idx="7">
                  <c:v>33</c:v>
                </c:pt>
                <c:pt idx="8">
                  <c:v>36</c:v>
                </c:pt>
                <c:pt idx="9">
                  <c:v>39</c:v>
                </c:pt>
                <c:pt idx="10">
                  <c:v>41</c:v>
                </c:pt>
                <c:pt idx="11">
                  <c:v>43</c:v>
                </c:pt>
                <c:pt idx="12">
                  <c:v>46</c:v>
                </c:pt>
                <c:pt idx="13">
                  <c:v>48</c:v>
                </c:pt>
                <c:pt idx="14">
                  <c:v>50</c:v>
                </c:pt>
                <c:pt idx="15">
                  <c:v>53</c:v>
                </c:pt>
                <c:pt idx="16">
                  <c:v>55</c:v>
                </c:pt>
                <c:pt idx="17">
                  <c:v>58</c:v>
                </c:pt>
                <c:pt idx="18">
                  <c:v>60</c:v>
                </c:pt>
                <c:pt idx="19">
                  <c:v>62</c:v>
                </c:pt>
                <c:pt idx="20">
                  <c:v>79</c:v>
                </c:pt>
                <c:pt idx="21">
                  <c:v>81</c:v>
                </c:pt>
                <c:pt idx="22">
                  <c:v>83</c:v>
                </c:pt>
                <c:pt idx="23">
                  <c:v>85</c:v>
                </c:pt>
                <c:pt idx="24">
                  <c:v>87</c:v>
                </c:pt>
                <c:pt idx="25">
                  <c:v>89</c:v>
                </c:pt>
                <c:pt idx="26">
                  <c:v>92</c:v>
                </c:pt>
                <c:pt idx="27">
                  <c:v>94</c:v>
                </c:pt>
                <c:pt idx="28">
                  <c:v>96</c:v>
                </c:pt>
                <c:pt idx="29">
                  <c:v>98</c:v>
                </c:pt>
              </c:numCache>
            </c:numRef>
          </c:cat>
          <c:val>
            <c:numRef>
              <c:f>'[1]A9 and D11 at least 10'!$AQ$35:$BI$35</c:f>
              <c:numCache>
                <c:formatCode>General</c:formatCode>
                <c:ptCount val="19"/>
                <c:pt idx="0">
                  <c:v>0</c:v>
                </c:pt>
                <c:pt idx="1">
                  <c:v>126</c:v>
                </c:pt>
                <c:pt idx="2">
                  <c:v>191.45500000000001</c:v>
                </c:pt>
                <c:pt idx="3">
                  <c:v>278.78399999999999</c:v>
                </c:pt>
                <c:pt idx="4">
                  <c:v>1588.7064999999998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0AF-40E1-BECA-AC45DE231046}"/>
            </c:ext>
          </c:extLst>
        </c:ser>
        <c:ser>
          <c:idx val="4"/>
          <c:order val="4"/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Sheet1!$AQ$31:$BT$31</c:f>
              <c:numCache>
                <c:formatCode>General</c:formatCode>
                <c:ptCount val="30"/>
                <c:pt idx="0">
                  <c:v>0</c:v>
                </c:pt>
                <c:pt idx="1">
                  <c:v>10</c:v>
                </c:pt>
                <c:pt idx="2">
                  <c:v>22</c:v>
                </c:pt>
                <c:pt idx="3">
                  <c:v>25</c:v>
                </c:pt>
                <c:pt idx="4">
                  <c:v>27</c:v>
                </c:pt>
                <c:pt idx="5">
                  <c:v>29</c:v>
                </c:pt>
                <c:pt idx="6">
                  <c:v>31</c:v>
                </c:pt>
                <c:pt idx="7">
                  <c:v>33</c:v>
                </c:pt>
                <c:pt idx="8">
                  <c:v>36</c:v>
                </c:pt>
                <c:pt idx="9">
                  <c:v>39</c:v>
                </c:pt>
                <c:pt idx="10">
                  <c:v>41</c:v>
                </c:pt>
                <c:pt idx="11">
                  <c:v>43</c:v>
                </c:pt>
                <c:pt idx="12">
                  <c:v>46</c:v>
                </c:pt>
                <c:pt idx="13">
                  <c:v>48</c:v>
                </c:pt>
                <c:pt idx="14">
                  <c:v>50</c:v>
                </c:pt>
                <c:pt idx="15">
                  <c:v>53</c:v>
                </c:pt>
                <c:pt idx="16">
                  <c:v>55</c:v>
                </c:pt>
                <c:pt idx="17">
                  <c:v>58</c:v>
                </c:pt>
                <c:pt idx="18">
                  <c:v>60</c:v>
                </c:pt>
                <c:pt idx="19">
                  <c:v>62</c:v>
                </c:pt>
                <c:pt idx="20">
                  <c:v>79</c:v>
                </c:pt>
                <c:pt idx="21">
                  <c:v>81</c:v>
                </c:pt>
                <c:pt idx="22">
                  <c:v>83</c:v>
                </c:pt>
                <c:pt idx="23">
                  <c:v>85</c:v>
                </c:pt>
                <c:pt idx="24">
                  <c:v>87</c:v>
                </c:pt>
                <c:pt idx="25">
                  <c:v>89</c:v>
                </c:pt>
                <c:pt idx="26">
                  <c:v>92</c:v>
                </c:pt>
                <c:pt idx="27">
                  <c:v>94</c:v>
                </c:pt>
                <c:pt idx="28">
                  <c:v>96</c:v>
                </c:pt>
                <c:pt idx="29">
                  <c:v>98</c:v>
                </c:pt>
              </c:numCache>
            </c:numRef>
          </c:cat>
          <c:val>
            <c:numRef>
              <c:f>'[1]A9 and D11 at least 10'!$AQ$36:$BI$36</c:f>
              <c:numCache>
                <c:formatCode>General</c:formatCode>
                <c:ptCount val="19"/>
                <c:pt idx="0">
                  <c:v>0</c:v>
                </c:pt>
                <c:pt idx="1">
                  <c:v>151.83800000000002</c:v>
                </c:pt>
                <c:pt idx="2">
                  <c:v>266.40000000000003</c:v>
                </c:pt>
                <c:pt idx="3">
                  <c:v>487.6875</c:v>
                </c:pt>
                <c:pt idx="4">
                  <c:v>1901.5675000000001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B0AF-40E1-BECA-AC45DE2310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26677344"/>
        <c:axId val="1627331072"/>
      </c:lineChart>
      <c:catAx>
        <c:axId val="162667734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Days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27331072"/>
        <c:crosses val="autoZero"/>
        <c:auto val="1"/>
        <c:lblAlgn val="ctr"/>
        <c:lblOffset val="100"/>
        <c:noMultiLvlLbl val="0"/>
      </c:catAx>
      <c:valAx>
        <c:axId val="1627331072"/>
        <c:scaling>
          <c:orientation val="minMax"/>
          <c:max val="2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Tumor Volume (mm3)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26677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Vehicle Group (n=3)</a:t>
            </a:r>
          </a:p>
        </c:rich>
      </c:tx>
      <c:layout>
        <c:manualLayout>
          <c:xMode val="edge"/>
          <c:yMode val="edge"/>
          <c:x val="0.36182178938707038"/>
          <c:y val="2.447672173821985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'Cancers Humanized Mice'!$AB$1:$AK$1</c:f>
              <c:numCache>
                <c:formatCode>General</c:formatCode>
                <c:ptCount val="10"/>
                <c:pt idx="0">
                  <c:v>0</c:v>
                </c:pt>
                <c:pt idx="1">
                  <c:v>11</c:v>
                </c:pt>
                <c:pt idx="2">
                  <c:v>14</c:v>
                </c:pt>
                <c:pt idx="3">
                  <c:v>17</c:v>
                </c:pt>
                <c:pt idx="4">
                  <c:v>19</c:v>
                </c:pt>
                <c:pt idx="5">
                  <c:v>21</c:v>
                </c:pt>
                <c:pt idx="6">
                  <c:v>23</c:v>
                </c:pt>
                <c:pt idx="7">
                  <c:v>25</c:v>
                </c:pt>
                <c:pt idx="8">
                  <c:v>27</c:v>
                </c:pt>
                <c:pt idx="9">
                  <c:v>29</c:v>
                </c:pt>
              </c:numCache>
            </c:numRef>
          </c:cat>
          <c:val>
            <c:numRef>
              <c:f>'Cancers Humanized Mice'!$AB$2:$AK$2</c:f>
              <c:numCache>
                <c:formatCode>General</c:formatCode>
                <c:ptCount val="10"/>
                <c:pt idx="0">
                  <c:v>0</c:v>
                </c:pt>
                <c:pt idx="1">
                  <c:v>76.95</c:v>
                </c:pt>
                <c:pt idx="2">
                  <c:v>76.95</c:v>
                </c:pt>
                <c:pt idx="3">
                  <c:v>216.30200000000002</c:v>
                </c:pt>
                <c:pt idx="4">
                  <c:v>285.77</c:v>
                </c:pt>
                <c:pt idx="5">
                  <c:v>561.79999999999995</c:v>
                </c:pt>
                <c:pt idx="6">
                  <c:v>665.33600000000001</c:v>
                </c:pt>
                <c:pt idx="7">
                  <c:v>914.83699999999999</c:v>
                </c:pt>
                <c:pt idx="8">
                  <c:v>1428.05</c:v>
                </c:pt>
                <c:pt idx="9">
                  <c:v>1776.6125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A5F-48C0-8B6C-35B4148CC70E}"/>
            </c:ext>
          </c:extLst>
        </c:ser>
        <c:ser>
          <c:idx val="1"/>
          <c:order val="1"/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'Cancers Humanized Mice'!$AB$1:$AK$1</c:f>
              <c:numCache>
                <c:formatCode>General</c:formatCode>
                <c:ptCount val="10"/>
                <c:pt idx="0">
                  <c:v>0</c:v>
                </c:pt>
                <c:pt idx="1">
                  <c:v>11</c:v>
                </c:pt>
                <c:pt idx="2">
                  <c:v>14</c:v>
                </c:pt>
                <c:pt idx="3">
                  <c:v>17</c:v>
                </c:pt>
                <c:pt idx="4">
                  <c:v>19</c:v>
                </c:pt>
                <c:pt idx="5">
                  <c:v>21</c:v>
                </c:pt>
                <c:pt idx="6">
                  <c:v>23</c:v>
                </c:pt>
                <c:pt idx="7">
                  <c:v>25</c:v>
                </c:pt>
                <c:pt idx="8">
                  <c:v>27</c:v>
                </c:pt>
                <c:pt idx="9">
                  <c:v>29</c:v>
                </c:pt>
              </c:numCache>
            </c:numRef>
          </c:cat>
          <c:val>
            <c:numRef>
              <c:f>'Cancers Humanized Mice'!$AB$3:$AK$3</c:f>
              <c:numCache>
                <c:formatCode>General</c:formatCode>
                <c:ptCount val="10"/>
                <c:pt idx="0">
                  <c:v>0</c:v>
                </c:pt>
                <c:pt idx="1">
                  <c:v>44</c:v>
                </c:pt>
                <c:pt idx="2">
                  <c:v>44</c:v>
                </c:pt>
                <c:pt idx="3">
                  <c:v>177.1875</c:v>
                </c:pt>
                <c:pt idx="4">
                  <c:v>120.09450000000001</c:v>
                </c:pt>
                <c:pt idx="5">
                  <c:v>258.85999999999996</c:v>
                </c:pt>
                <c:pt idx="6">
                  <c:v>193.02699999999999</c:v>
                </c:pt>
                <c:pt idx="7">
                  <c:v>213.16</c:v>
                </c:pt>
                <c:pt idx="8">
                  <c:v>578.65600000000006</c:v>
                </c:pt>
                <c:pt idx="9">
                  <c:v>1368.704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A5F-48C0-8B6C-35B4148CC70E}"/>
            </c:ext>
          </c:extLst>
        </c:ser>
        <c:ser>
          <c:idx val="2"/>
          <c:order val="2"/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'Cancers Humanized Mice'!$AB$1:$AK$1</c:f>
              <c:numCache>
                <c:formatCode>General</c:formatCode>
                <c:ptCount val="10"/>
                <c:pt idx="0">
                  <c:v>0</c:v>
                </c:pt>
                <c:pt idx="1">
                  <c:v>11</c:v>
                </c:pt>
                <c:pt idx="2">
                  <c:v>14</c:v>
                </c:pt>
                <c:pt idx="3">
                  <c:v>17</c:v>
                </c:pt>
                <c:pt idx="4">
                  <c:v>19</c:v>
                </c:pt>
                <c:pt idx="5">
                  <c:v>21</c:v>
                </c:pt>
                <c:pt idx="6">
                  <c:v>23</c:v>
                </c:pt>
                <c:pt idx="7">
                  <c:v>25</c:v>
                </c:pt>
                <c:pt idx="8">
                  <c:v>27</c:v>
                </c:pt>
                <c:pt idx="9">
                  <c:v>29</c:v>
                </c:pt>
              </c:numCache>
            </c:numRef>
          </c:cat>
          <c:val>
            <c:numRef>
              <c:f>'Cancers Humanized Mice'!$AB$4:$AK$4</c:f>
              <c:numCache>
                <c:formatCode>General</c:formatCode>
                <c:ptCount val="10"/>
                <c:pt idx="0">
                  <c:v>0</c:v>
                </c:pt>
                <c:pt idx="1">
                  <c:v>78.408000000000015</c:v>
                </c:pt>
                <c:pt idx="2">
                  <c:v>78.408000000000015</c:v>
                </c:pt>
                <c:pt idx="3">
                  <c:v>77.5</c:v>
                </c:pt>
                <c:pt idx="4">
                  <c:v>83.75</c:v>
                </c:pt>
                <c:pt idx="5">
                  <c:v>99.144000000000005</c:v>
                </c:pt>
                <c:pt idx="6">
                  <c:v>157.11500000000001</c:v>
                </c:pt>
                <c:pt idx="7">
                  <c:v>317.90000000000003</c:v>
                </c:pt>
                <c:pt idx="8">
                  <c:v>760.26599999999996</c:v>
                </c:pt>
                <c:pt idx="9">
                  <c:v>1545.3374999999999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A5F-48C0-8B6C-35B4148CC7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26677344"/>
        <c:axId val="1627331072"/>
        <c:extLst>
          <c:ext xmlns:c15="http://schemas.microsoft.com/office/drawing/2012/chart" uri="{02D57815-91ED-43cb-92C2-25804820EDAC}">
            <c15:filteredLineSeries>
              <c15:ser>
                <c:idx val="3"/>
                <c:order val="3"/>
                <c:spPr>
                  <a:ln w="28575" cap="rnd">
                    <a:solidFill>
                      <a:schemeClr val="tx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'Cancers Humanized Mice'!$AB$1:$AK$1</c15:sqref>
                        </c15:formulaRef>
                      </c:ext>
                    </c:extLst>
                    <c:numCache>
                      <c:formatCode>General</c:formatCode>
                      <c:ptCount val="10"/>
                      <c:pt idx="0">
                        <c:v>0</c:v>
                      </c:pt>
                      <c:pt idx="1">
                        <c:v>11</c:v>
                      </c:pt>
                      <c:pt idx="2">
                        <c:v>14</c:v>
                      </c:pt>
                      <c:pt idx="3">
                        <c:v>17</c:v>
                      </c:pt>
                      <c:pt idx="4">
                        <c:v>19</c:v>
                      </c:pt>
                      <c:pt idx="5">
                        <c:v>21</c:v>
                      </c:pt>
                      <c:pt idx="6">
                        <c:v>23</c:v>
                      </c:pt>
                      <c:pt idx="7">
                        <c:v>25</c:v>
                      </c:pt>
                      <c:pt idx="8">
                        <c:v>27</c:v>
                      </c:pt>
                      <c:pt idx="9">
                        <c:v>29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'[1]A9 and D11 at least 10'!$AQ$35:$BI$35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0</c:v>
                      </c:pt>
                      <c:pt idx="1">
                        <c:v>126</c:v>
                      </c:pt>
                      <c:pt idx="2">
                        <c:v>191.45500000000001</c:v>
                      </c:pt>
                      <c:pt idx="3">
                        <c:v>278.78399999999999</c:v>
                      </c:pt>
                      <c:pt idx="4">
                        <c:v>1588.7064999999998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9A5F-48C0-8B6C-35B4148CC70E}"/>
                  </c:ext>
                </c:extLst>
              </c15:ser>
            </c15:filteredLineSeries>
            <c15:filteredLineSeries>
              <c15:ser>
                <c:idx val="4"/>
                <c:order val="4"/>
                <c:spPr>
                  <a:ln w="28575" cap="rnd">
                    <a:solidFill>
                      <a:schemeClr val="tx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'Cancers Humanized Mice'!$AB$1:$AK$1</c15:sqref>
                        </c15:formulaRef>
                      </c:ext>
                    </c:extLst>
                    <c:numCache>
                      <c:formatCode>General</c:formatCode>
                      <c:ptCount val="10"/>
                      <c:pt idx="0">
                        <c:v>0</c:v>
                      </c:pt>
                      <c:pt idx="1">
                        <c:v>11</c:v>
                      </c:pt>
                      <c:pt idx="2">
                        <c:v>14</c:v>
                      </c:pt>
                      <c:pt idx="3">
                        <c:v>17</c:v>
                      </c:pt>
                      <c:pt idx="4">
                        <c:v>19</c:v>
                      </c:pt>
                      <c:pt idx="5">
                        <c:v>21</c:v>
                      </c:pt>
                      <c:pt idx="6">
                        <c:v>23</c:v>
                      </c:pt>
                      <c:pt idx="7">
                        <c:v>25</c:v>
                      </c:pt>
                      <c:pt idx="8">
                        <c:v>27</c:v>
                      </c:pt>
                      <c:pt idx="9">
                        <c:v>29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'[1]A9 and D11 at least 10'!$AQ$36:$BI$36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0</c:v>
                      </c:pt>
                      <c:pt idx="1">
                        <c:v>151.83800000000002</c:v>
                      </c:pt>
                      <c:pt idx="2">
                        <c:v>266.40000000000003</c:v>
                      </c:pt>
                      <c:pt idx="3">
                        <c:v>487.6875</c:v>
                      </c:pt>
                      <c:pt idx="4">
                        <c:v>1901.5675000000001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9A5F-48C0-8B6C-35B4148CC70E}"/>
                  </c:ext>
                </c:extLst>
              </c15:ser>
            </c15:filteredLineSeries>
          </c:ext>
        </c:extLst>
      </c:lineChart>
      <c:catAx>
        <c:axId val="162667734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Days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27331072"/>
        <c:crosses val="autoZero"/>
        <c:auto val="1"/>
        <c:lblAlgn val="ctr"/>
        <c:lblOffset val="100"/>
        <c:noMultiLvlLbl val="0"/>
      </c:catAx>
      <c:valAx>
        <c:axId val="1627331072"/>
        <c:scaling>
          <c:orientation val="minMax"/>
          <c:max val="2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Tumor Volume (mm3)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26677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A9 Group (n=5)</a:t>
            </a:r>
          </a:p>
        </c:rich>
      </c:tx>
      <c:layout>
        <c:manualLayout>
          <c:xMode val="edge"/>
          <c:yMode val="edge"/>
          <c:x val="0.37404497606043147"/>
          <c:y val="2.463730301069782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tx1">
                  <a:lumMod val="85000"/>
                  <a:lumOff val="1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'[Copy of humanized weight during cancer therapy and tumors V.xlsx]Cancers Humanized Mice'!$AB$1:$AU$1</c:f>
              <c:numCache>
                <c:formatCode>General</c:formatCode>
                <c:ptCount val="20"/>
                <c:pt idx="0">
                  <c:v>0</c:v>
                </c:pt>
                <c:pt idx="1">
                  <c:v>11</c:v>
                </c:pt>
                <c:pt idx="2">
                  <c:v>14</c:v>
                </c:pt>
                <c:pt idx="3">
                  <c:v>17</c:v>
                </c:pt>
                <c:pt idx="4">
                  <c:v>19</c:v>
                </c:pt>
                <c:pt idx="5">
                  <c:v>21</c:v>
                </c:pt>
                <c:pt idx="6">
                  <c:v>23</c:v>
                </c:pt>
                <c:pt idx="7">
                  <c:v>25</c:v>
                </c:pt>
                <c:pt idx="8">
                  <c:v>27</c:v>
                </c:pt>
                <c:pt idx="9">
                  <c:v>29</c:v>
                </c:pt>
                <c:pt idx="10">
                  <c:v>31</c:v>
                </c:pt>
                <c:pt idx="11">
                  <c:v>33</c:v>
                </c:pt>
                <c:pt idx="12">
                  <c:v>35</c:v>
                </c:pt>
                <c:pt idx="13">
                  <c:v>37</c:v>
                </c:pt>
                <c:pt idx="14">
                  <c:v>39</c:v>
                </c:pt>
                <c:pt idx="15">
                  <c:v>41</c:v>
                </c:pt>
                <c:pt idx="16">
                  <c:v>43</c:v>
                </c:pt>
                <c:pt idx="17">
                  <c:v>47</c:v>
                </c:pt>
                <c:pt idx="18">
                  <c:v>49</c:v>
                </c:pt>
                <c:pt idx="19">
                  <c:v>51</c:v>
                </c:pt>
              </c:numCache>
            </c:numRef>
          </c:cat>
          <c:val>
            <c:numRef>
              <c:f>'[Copy of humanized weight during cancer therapy and tumors V.xlsx]Cancers Humanized Mice'!$AB$6:$AN$6</c:f>
              <c:numCache>
                <c:formatCode>General</c:formatCode>
                <c:ptCount val="13"/>
                <c:pt idx="0">
                  <c:v>0</c:v>
                </c:pt>
                <c:pt idx="1">
                  <c:v>75</c:v>
                </c:pt>
                <c:pt idx="2">
                  <c:v>75</c:v>
                </c:pt>
                <c:pt idx="3">
                  <c:v>75</c:v>
                </c:pt>
                <c:pt idx="4">
                  <c:v>75</c:v>
                </c:pt>
                <c:pt idx="5">
                  <c:v>73.912499999999994</c:v>
                </c:pt>
                <c:pt idx="6">
                  <c:v>75.712000000000003</c:v>
                </c:pt>
                <c:pt idx="7">
                  <c:v>104.28400000000001</c:v>
                </c:pt>
                <c:pt idx="8">
                  <c:v>240.31799999999998</c:v>
                </c:pt>
                <c:pt idx="9">
                  <c:v>317.90000000000003</c:v>
                </c:pt>
                <c:pt idx="10">
                  <c:v>493.97249999999997</c:v>
                </c:pt>
                <c:pt idx="11">
                  <c:v>1409.2560000000003</c:v>
                </c:pt>
                <c:pt idx="12">
                  <c:v>1664.7040000000002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FE2-4A11-A04E-ED4BE4272427}"/>
            </c:ext>
          </c:extLst>
        </c:ser>
        <c:ser>
          <c:idx val="1"/>
          <c:order val="1"/>
          <c:spPr>
            <a:ln w="28575" cap="rnd">
              <a:solidFill>
                <a:schemeClr val="tx1">
                  <a:lumMod val="85000"/>
                  <a:lumOff val="1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'[Copy of humanized weight during cancer therapy and tumors V.xlsx]Cancers Humanized Mice'!$AB$1:$AU$1</c:f>
              <c:numCache>
                <c:formatCode>General</c:formatCode>
                <c:ptCount val="20"/>
                <c:pt idx="0">
                  <c:v>0</c:v>
                </c:pt>
                <c:pt idx="1">
                  <c:v>11</c:v>
                </c:pt>
                <c:pt idx="2">
                  <c:v>14</c:v>
                </c:pt>
                <c:pt idx="3">
                  <c:v>17</c:v>
                </c:pt>
                <c:pt idx="4">
                  <c:v>19</c:v>
                </c:pt>
                <c:pt idx="5">
                  <c:v>21</c:v>
                </c:pt>
                <c:pt idx="6">
                  <c:v>23</c:v>
                </c:pt>
                <c:pt idx="7">
                  <c:v>25</c:v>
                </c:pt>
                <c:pt idx="8">
                  <c:v>27</c:v>
                </c:pt>
                <c:pt idx="9">
                  <c:v>29</c:v>
                </c:pt>
                <c:pt idx="10">
                  <c:v>31</c:v>
                </c:pt>
                <c:pt idx="11">
                  <c:v>33</c:v>
                </c:pt>
                <c:pt idx="12">
                  <c:v>35</c:v>
                </c:pt>
                <c:pt idx="13">
                  <c:v>37</c:v>
                </c:pt>
                <c:pt idx="14">
                  <c:v>39</c:v>
                </c:pt>
                <c:pt idx="15">
                  <c:v>41</c:v>
                </c:pt>
                <c:pt idx="16">
                  <c:v>43</c:v>
                </c:pt>
                <c:pt idx="17">
                  <c:v>47</c:v>
                </c:pt>
                <c:pt idx="18">
                  <c:v>49</c:v>
                </c:pt>
                <c:pt idx="19">
                  <c:v>51</c:v>
                </c:pt>
              </c:numCache>
            </c:numRef>
          </c:cat>
          <c:val>
            <c:numRef>
              <c:f>'[Copy of humanized weight during cancer therapy and tumors V.xlsx]Cancers Humanized Mice'!$AB$7:$AU$7</c:f>
              <c:numCache>
                <c:formatCode>General</c:formatCode>
                <c:ptCount val="20"/>
                <c:pt idx="0">
                  <c:v>0</c:v>
                </c:pt>
                <c:pt idx="1">
                  <c:v>62.5</c:v>
                </c:pt>
                <c:pt idx="2">
                  <c:v>62.5</c:v>
                </c:pt>
                <c:pt idx="3">
                  <c:v>93.775000000000006</c:v>
                </c:pt>
                <c:pt idx="4">
                  <c:v>107.217</c:v>
                </c:pt>
                <c:pt idx="5">
                  <c:v>76.25</c:v>
                </c:pt>
                <c:pt idx="6">
                  <c:v>57.434000000000012</c:v>
                </c:pt>
                <c:pt idx="7">
                  <c:v>51.839999999999996</c:v>
                </c:pt>
                <c:pt idx="8">
                  <c:v>48.998499999999993</c:v>
                </c:pt>
                <c:pt idx="9">
                  <c:v>82.472000000000008</c:v>
                </c:pt>
                <c:pt idx="10">
                  <c:v>78.416000000000011</c:v>
                </c:pt>
                <c:pt idx="11">
                  <c:v>113.13250000000001</c:v>
                </c:pt>
                <c:pt idx="12">
                  <c:v>56.073999999999991</c:v>
                </c:pt>
                <c:pt idx="13">
                  <c:v>99.824999999999989</c:v>
                </c:pt>
                <c:pt idx="14">
                  <c:v>83.75</c:v>
                </c:pt>
                <c:pt idx="15">
                  <c:v>60.515999999999998</c:v>
                </c:pt>
                <c:pt idx="16">
                  <c:v>164.0745</c:v>
                </c:pt>
                <c:pt idx="17">
                  <c:v>243.35999999999999</c:v>
                </c:pt>
                <c:pt idx="18">
                  <c:v>304</c:v>
                </c:pt>
                <c:pt idx="19">
                  <c:v>406.13650000000001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FE2-4A11-A04E-ED4BE4272427}"/>
            </c:ext>
          </c:extLst>
        </c:ser>
        <c:ser>
          <c:idx val="2"/>
          <c:order val="2"/>
          <c:spPr>
            <a:ln w="28575" cap="rnd">
              <a:solidFill>
                <a:schemeClr val="tx1">
                  <a:lumMod val="85000"/>
                  <a:lumOff val="1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'[Copy of humanized weight during cancer therapy and tumors V.xlsx]Cancers Humanized Mice'!$AB$1:$AU$1</c:f>
              <c:numCache>
                <c:formatCode>General</c:formatCode>
                <c:ptCount val="20"/>
                <c:pt idx="0">
                  <c:v>0</c:v>
                </c:pt>
                <c:pt idx="1">
                  <c:v>11</c:v>
                </c:pt>
                <c:pt idx="2">
                  <c:v>14</c:v>
                </c:pt>
                <c:pt idx="3">
                  <c:v>17</c:v>
                </c:pt>
                <c:pt idx="4">
                  <c:v>19</c:v>
                </c:pt>
                <c:pt idx="5">
                  <c:v>21</c:v>
                </c:pt>
                <c:pt idx="6">
                  <c:v>23</c:v>
                </c:pt>
                <c:pt idx="7">
                  <c:v>25</c:v>
                </c:pt>
                <c:pt idx="8">
                  <c:v>27</c:v>
                </c:pt>
                <c:pt idx="9">
                  <c:v>29</c:v>
                </c:pt>
                <c:pt idx="10">
                  <c:v>31</c:v>
                </c:pt>
                <c:pt idx="11">
                  <c:v>33</c:v>
                </c:pt>
                <c:pt idx="12">
                  <c:v>35</c:v>
                </c:pt>
                <c:pt idx="13">
                  <c:v>37</c:v>
                </c:pt>
                <c:pt idx="14">
                  <c:v>39</c:v>
                </c:pt>
                <c:pt idx="15">
                  <c:v>41</c:v>
                </c:pt>
                <c:pt idx="16">
                  <c:v>43</c:v>
                </c:pt>
                <c:pt idx="17">
                  <c:v>47</c:v>
                </c:pt>
                <c:pt idx="18">
                  <c:v>49</c:v>
                </c:pt>
                <c:pt idx="19">
                  <c:v>51</c:v>
                </c:pt>
              </c:numCache>
            </c:numRef>
          </c:cat>
          <c:val>
            <c:numRef>
              <c:f>'[Copy of humanized weight during cancer therapy and tumors V.xlsx]Cancers Humanized Mice'!$AB$8:$AN$8</c:f>
              <c:numCache>
                <c:formatCode>General</c:formatCode>
                <c:ptCount val="13"/>
                <c:pt idx="0">
                  <c:v>0</c:v>
                </c:pt>
                <c:pt idx="1">
                  <c:v>40</c:v>
                </c:pt>
                <c:pt idx="2">
                  <c:v>40</c:v>
                </c:pt>
                <c:pt idx="3">
                  <c:v>75</c:v>
                </c:pt>
                <c:pt idx="4">
                  <c:v>76.25</c:v>
                </c:pt>
                <c:pt idx="5">
                  <c:v>92.596500000000006</c:v>
                </c:pt>
                <c:pt idx="6">
                  <c:v>62.426000000000016</c:v>
                </c:pt>
                <c:pt idx="7">
                  <c:v>253.1275</c:v>
                </c:pt>
                <c:pt idx="8">
                  <c:v>386.01899999999989</c:v>
                </c:pt>
                <c:pt idx="9">
                  <c:v>593.02800000000002</c:v>
                </c:pt>
                <c:pt idx="10">
                  <c:v>658.31749999999988</c:v>
                </c:pt>
                <c:pt idx="11">
                  <c:v>1034.4379999999999</c:v>
                </c:pt>
                <c:pt idx="12">
                  <c:v>2741.8220000000006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FE2-4A11-A04E-ED4BE4272427}"/>
            </c:ext>
          </c:extLst>
        </c:ser>
        <c:ser>
          <c:idx val="3"/>
          <c:order val="3"/>
          <c:spPr>
            <a:ln w="28575" cap="rnd">
              <a:solidFill>
                <a:schemeClr val="tx1">
                  <a:lumMod val="85000"/>
                  <a:lumOff val="1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'[Copy of humanized weight during cancer therapy and tumors V.xlsx]Cancers Humanized Mice'!$AB$1:$AU$1</c:f>
              <c:numCache>
                <c:formatCode>General</c:formatCode>
                <c:ptCount val="20"/>
                <c:pt idx="0">
                  <c:v>0</c:v>
                </c:pt>
                <c:pt idx="1">
                  <c:v>11</c:v>
                </c:pt>
                <c:pt idx="2">
                  <c:v>14</c:v>
                </c:pt>
                <c:pt idx="3">
                  <c:v>17</c:v>
                </c:pt>
                <c:pt idx="4">
                  <c:v>19</c:v>
                </c:pt>
                <c:pt idx="5">
                  <c:v>21</c:v>
                </c:pt>
                <c:pt idx="6">
                  <c:v>23</c:v>
                </c:pt>
                <c:pt idx="7">
                  <c:v>25</c:v>
                </c:pt>
                <c:pt idx="8">
                  <c:v>27</c:v>
                </c:pt>
                <c:pt idx="9">
                  <c:v>29</c:v>
                </c:pt>
                <c:pt idx="10">
                  <c:v>31</c:v>
                </c:pt>
                <c:pt idx="11">
                  <c:v>33</c:v>
                </c:pt>
                <c:pt idx="12">
                  <c:v>35</c:v>
                </c:pt>
                <c:pt idx="13">
                  <c:v>37</c:v>
                </c:pt>
                <c:pt idx="14">
                  <c:v>39</c:v>
                </c:pt>
                <c:pt idx="15">
                  <c:v>41</c:v>
                </c:pt>
                <c:pt idx="16">
                  <c:v>43</c:v>
                </c:pt>
                <c:pt idx="17">
                  <c:v>47</c:v>
                </c:pt>
                <c:pt idx="18">
                  <c:v>49</c:v>
                </c:pt>
                <c:pt idx="19">
                  <c:v>51</c:v>
                </c:pt>
              </c:numCache>
            </c:numRef>
          </c:cat>
          <c:val>
            <c:numRef>
              <c:f>'[Copy of humanized weight during cancer therapy and tumors V.xlsx]Cancers Humanized Mice'!$AB$9:$AU$9</c:f>
              <c:numCache>
                <c:formatCode>General</c:formatCode>
                <c:ptCount val="20"/>
                <c:pt idx="0">
                  <c:v>0</c:v>
                </c:pt>
                <c:pt idx="1">
                  <c:v>62.5</c:v>
                </c:pt>
                <c:pt idx="2">
                  <c:v>62.5</c:v>
                </c:pt>
                <c:pt idx="3">
                  <c:v>82.472000000000008</c:v>
                </c:pt>
                <c:pt idx="4">
                  <c:v>85.176000000000002</c:v>
                </c:pt>
                <c:pt idx="5">
                  <c:v>83.824000000000012</c:v>
                </c:pt>
                <c:pt idx="6">
                  <c:v>67.228000000000009</c:v>
                </c:pt>
                <c:pt idx="7">
                  <c:v>79.330499999999986</c:v>
                </c:pt>
                <c:pt idx="8">
                  <c:v>48.998499999999993</c:v>
                </c:pt>
                <c:pt idx="9">
                  <c:v>97.344000000000008</c:v>
                </c:pt>
                <c:pt idx="10">
                  <c:v>152.1</c:v>
                </c:pt>
                <c:pt idx="11">
                  <c:v>306.93599999999998</c:v>
                </c:pt>
                <c:pt idx="12">
                  <c:v>74.360000000000014</c:v>
                </c:pt>
                <c:pt idx="13">
                  <c:v>174.08000000000004</c:v>
                </c:pt>
                <c:pt idx="14">
                  <c:v>168.77599999999998</c:v>
                </c:pt>
                <c:pt idx="15">
                  <c:v>161.83999999999997</c:v>
                </c:pt>
                <c:pt idx="16">
                  <c:v>385.06649999999996</c:v>
                </c:pt>
                <c:pt idx="17">
                  <c:v>727.83300000000008</c:v>
                </c:pt>
                <c:pt idx="18">
                  <c:v>776.22299999999996</c:v>
                </c:pt>
                <c:pt idx="19">
                  <c:v>954.87749999999994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FE2-4A11-A04E-ED4BE4272427}"/>
            </c:ext>
          </c:extLst>
        </c:ser>
        <c:ser>
          <c:idx val="4"/>
          <c:order val="4"/>
          <c:spPr>
            <a:ln w="28575" cap="rnd">
              <a:solidFill>
                <a:schemeClr val="tx1">
                  <a:lumMod val="85000"/>
                  <a:lumOff val="1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'[Copy of humanized weight during cancer therapy and tumors V.xlsx]Cancers Humanized Mice'!$AB$1:$AU$1</c:f>
              <c:numCache>
                <c:formatCode>General</c:formatCode>
                <c:ptCount val="20"/>
                <c:pt idx="0">
                  <c:v>0</c:v>
                </c:pt>
                <c:pt idx="1">
                  <c:v>11</c:v>
                </c:pt>
                <c:pt idx="2">
                  <c:v>14</c:v>
                </c:pt>
                <c:pt idx="3">
                  <c:v>17</c:v>
                </c:pt>
                <c:pt idx="4">
                  <c:v>19</c:v>
                </c:pt>
                <c:pt idx="5">
                  <c:v>21</c:v>
                </c:pt>
                <c:pt idx="6">
                  <c:v>23</c:v>
                </c:pt>
                <c:pt idx="7">
                  <c:v>25</c:v>
                </c:pt>
                <c:pt idx="8">
                  <c:v>27</c:v>
                </c:pt>
                <c:pt idx="9">
                  <c:v>29</c:v>
                </c:pt>
                <c:pt idx="10">
                  <c:v>31</c:v>
                </c:pt>
                <c:pt idx="11">
                  <c:v>33</c:v>
                </c:pt>
                <c:pt idx="12">
                  <c:v>35</c:v>
                </c:pt>
                <c:pt idx="13">
                  <c:v>37</c:v>
                </c:pt>
                <c:pt idx="14">
                  <c:v>39</c:v>
                </c:pt>
                <c:pt idx="15">
                  <c:v>41</c:v>
                </c:pt>
                <c:pt idx="16">
                  <c:v>43</c:v>
                </c:pt>
                <c:pt idx="17">
                  <c:v>47</c:v>
                </c:pt>
                <c:pt idx="18">
                  <c:v>49</c:v>
                </c:pt>
                <c:pt idx="19">
                  <c:v>51</c:v>
                </c:pt>
              </c:numCache>
            </c:numRef>
          </c:cat>
          <c:val>
            <c:numRef>
              <c:f>'[Copy of humanized weight during cancer therapy and tumors V.xlsx]Cancers Humanized Mice'!$AB$10:$AU$10</c:f>
              <c:numCache>
                <c:formatCode>General</c:formatCode>
                <c:ptCount val="20"/>
                <c:pt idx="0">
                  <c:v>0</c:v>
                </c:pt>
                <c:pt idx="1">
                  <c:v>78.03</c:v>
                </c:pt>
                <c:pt idx="2">
                  <c:v>78.03</c:v>
                </c:pt>
                <c:pt idx="3">
                  <c:v>75</c:v>
                </c:pt>
                <c:pt idx="4">
                  <c:v>76.25</c:v>
                </c:pt>
                <c:pt idx="5">
                  <c:v>75</c:v>
                </c:pt>
                <c:pt idx="6">
                  <c:v>57.434000000000012</c:v>
                </c:pt>
                <c:pt idx="7">
                  <c:v>91.854000000000013</c:v>
                </c:pt>
                <c:pt idx="8">
                  <c:v>78.75</c:v>
                </c:pt>
                <c:pt idx="9">
                  <c:v>84.532499999999999</c:v>
                </c:pt>
                <c:pt idx="10">
                  <c:v>125.31600000000002</c:v>
                </c:pt>
                <c:pt idx="11">
                  <c:v>225.26399999999998</c:v>
                </c:pt>
                <c:pt idx="12">
                  <c:v>299.67150000000004</c:v>
                </c:pt>
                <c:pt idx="13">
                  <c:v>332.83799999999997</c:v>
                </c:pt>
                <c:pt idx="14">
                  <c:v>336.2</c:v>
                </c:pt>
                <c:pt idx="15">
                  <c:v>623.59799999999996</c:v>
                </c:pt>
                <c:pt idx="16">
                  <c:v>1084.248</c:v>
                </c:pt>
                <c:pt idx="17">
                  <c:v>1326.6499999999999</c:v>
                </c:pt>
                <c:pt idx="18">
                  <c:v>1277.9520000000002</c:v>
                </c:pt>
                <c:pt idx="19">
                  <c:v>1283.8960000000002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FE2-4A11-A04E-ED4BE42724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29856976"/>
        <c:axId val="1629873840"/>
        <c:extLst>
          <c:ext xmlns:c15="http://schemas.microsoft.com/office/drawing/2012/chart" uri="{02D57815-91ED-43cb-92C2-25804820EDAC}">
            <c15:filteredLineSeries>
              <c15:ser>
                <c:idx val="5"/>
                <c:order val="5"/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'[Copy of humanized weight during cancer therapy and tumors V.xlsx]Cancers Humanized Mice'!$AB$1:$AU$1</c15:sqref>
                        </c15:formulaRef>
                      </c:ext>
                    </c:extLst>
                    <c:numCache>
                      <c:formatCode>General</c:formatCode>
                      <c:ptCount val="20"/>
                      <c:pt idx="0">
                        <c:v>0</c:v>
                      </c:pt>
                      <c:pt idx="1">
                        <c:v>11</c:v>
                      </c:pt>
                      <c:pt idx="2">
                        <c:v>14</c:v>
                      </c:pt>
                      <c:pt idx="3">
                        <c:v>17</c:v>
                      </c:pt>
                      <c:pt idx="4">
                        <c:v>19</c:v>
                      </c:pt>
                      <c:pt idx="5">
                        <c:v>21</c:v>
                      </c:pt>
                      <c:pt idx="6">
                        <c:v>23</c:v>
                      </c:pt>
                      <c:pt idx="7">
                        <c:v>25</c:v>
                      </c:pt>
                      <c:pt idx="8">
                        <c:v>27</c:v>
                      </c:pt>
                      <c:pt idx="9">
                        <c:v>29</c:v>
                      </c:pt>
                      <c:pt idx="10">
                        <c:v>31</c:v>
                      </c:pt>
                      <c:pt idx="11">
                        <c:v>33</c:v>
                      </c:pt>
                      <c:pt idx="12">
                        <c:v>35</c:v>
                      </c:pt>
                      <c:pt idx="13">
                        <c:v>37</c:v>
                      </c:pt>
                      <c:pt idx="14">
                        <c:v>39</c:v>
                      </c:pt>
                      <c:pt idx="15">
                        <c:v>41</c:v>
                      </c:pt>
                      <c:pt idx="16">
                        <c:v>43</c:v>
                      </c:pt>
                      <c:pt idx="17">
                        <c:v>47</c:v>
                      </c:pt>
                      <c:pt idx="18">
                        <c:v>49</c:v>
                      </c:pt>
                      <c:pt idx="19">
                        <c:v>51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'E:\Good Data 2022\[Initial Drugs and Testing Mice Work nsx.xlsx]A9 and D11 at least 10'!$AQ$52:$BH$52</c15:sqref>
                        </c15:formulaRef>
                      </c:ext>
                    </c:extLst>
                    <c:numCache>
                      <c:formatCode>General</c:formatCode>
                      <c:ptCount val="18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  <c:pt idx="7">
                        <c:v>0</c:v>
                      </c:pt>
                      <c:pt idx="8">
                        <c:v>0</c:v>
                      </c:pt>
                      <c:pt idx="9">
                        <c:v>0</c:v>
                      </c:pt>
                      <c:pt idx="10">
                        <c:v>0</c:v>
                      </c:pt>
                      <c:pt idx="11">
                        <c:v>0</c:v>
                      </c:pt>
                      <c:pt idx="12">
                        <c:v>0</c:v>
                      </c:pt>
                      <c:pt idx="13">
                        <c:v>0</c:v>
                      </c:pt>
                      <c:pt idx="14">
                        <c:v>0</c:v>
                      </c:pt>
                      <c:pt idx="15">
                        <c:v>0</c:v>
                      </c:pt>
                      <c:pt idx="16">
                        <c:v>0</c:v>
                      </c:pt>
                      <c:pt idx="17">
                        <c:v>0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5-CFE2-4A11-A04E-ED4BE4272427}"/>
                  </c:ext>
                </c:extLst>
              </c15:ser>
            </c15:filteredLineSeries>
            <c15:filteredLineSeries>
              <c15:ser>
                <c:idx val="6"/>
                <c:order val="6"/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'[Copy of humanized weight during cancer therapy and tumors V.xlsx]Cancers Humanized Mice'!$AB$1:$AU$1</c15:sqref>
                        </c15:formulaRef>
                      </c:ext>
                    </c:extLst>
                    <c:numCache>
                      <c:formatCode>General</c:formatCode>
                      <c:ptCount val="20"/>
                      <c:pt idx="0">
                        <c:v>0</c:v>
                      </c:pt>
                      <c:pt idx="1">
                        <c:v>11</c:v>
                      </c:pt>
                      <c:pt idx="2">
                        <c:v>14</c:v>
                      </c:pt>
                      <c:pt idx="3">
                        <c:v>17</c:v>
                      </c:pt>
                      <c:pt idx="4">
                        <c:v>19</c:v>
                      </c:pt>
                      <c:pt idx="5">
                        <c:v>21</c:v>
                      </c:pt>
                      <c:pt idx="6">
                        <c:v>23</c:v>
                      </c:pt>
                      <c:pt idx="7">
                        <c:v>25</c:v>
                      </c:pt>
                      <c:pt idx="8">
                        <c:v>27</c:v>
                      </c:pt>
                      <c:pt idx="9">
                        <c:v>29</c:v>
                      </c:pt>
                      <c:pt idx="10">
                        <c:v>31</c:v>
                      </c:pt>
                      <c:pt idx="11">
                        <c:v>33</c:v>
                      </c:pt>
                      <c:pt idx="12">
                        <c:v>35</c:v>
                      </c:pt>
                      <c:pt idx="13">
                        <c:v>37</c:v>
                      </c:pt>
                      <c:pt idx="14">
                        <c:v>39</c:v>
                      </c:pt>
                      <c:pt idx="15">
                        <c:v>41</c:v>
                      </c:pt>
                      <c:pt idx="16">
                        <c:v>43</c:v>
                      </c:pt>
                      <c:pt idx="17">
                        <c:v>47</c:v>
                      </c:pt>
                      <c:pt idx="18">
                        <c:v>49</c:v>
                      </c:pt>
                      <c:pt idx="19">
                        <c:v>51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'E:\Good Data 2022\[Initial Drugs and Testing Mice Work nsx.xlsx]A9 and D11 at least 10'!$AQ$53:$BH$53</c15:sqref>
                        </c15:formulaRef>
                      </c:ext>
                    </c:extLst>
                    <c:numCache>
                      <c:formatCode>General</c:formatCode>
                      <c:ptCount val="18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  <c:pt idx="7">
                        <c:v>0</c:v>
                      </c:pt>
                      <c:pt idx="8">
                        <c:v>0</c:v>
                      </c:pt>
                      <c:pt idx="9">
                        <c:v>0</c:v>
                      </c:pt>
                      <c:pt idx="10">
                        <c:v>0</c:v>
                      </c:pt>
                      <c:pt idx="11">
                        <c:v>0</c:v>
                      </c:pt>
                      <c:pt idx="12">
                        <c:v>0</c:v>
                      </c:pt>
                      <c:pt idx="13">
                        <c:v>0</c:v>
                      </c:pt>
                      <c:pt idx="14">
                        <c:v>0</c:v>
                      </c:pt>
                      <c:pt idx="15">
                        <c:v>0</c:v>
                      </c:pt>
                      <c:pt idx="16">
                        <c:v>0</c:v>
                      </c:pt>
                      <c:pt idx="17">
                        <c:v>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CFE2-4A11-A04E-ED4BE4272427}"/>
                  </c:ext>
                </c:extLst>
              </c15:ser>
            </c15:filteredLineSeries>
            <c15:filteredLineSeries>
              <c15:ser>
                <c:idx val="7"/>
                <c:order val="7"/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'[Copy of humanized weight during cancer therapy and tumors V.xlsx]Cancers Humanized Mice'!$AB$1:$AU$1</c15:sqref>
                        </c15:formulaRef>
                      </c:ext>
                    </c:extLst>
                    <c:numCache>
                      <c:formatCode>General</c:formatCode>
                      <c:ptCount val="20"/>
                      <c:pt idx="0">
                        <c:v>0</c:v>
                      </c:pt>
                      <c:pt idx="1">
                        <c:v>11</c:v>
                      </c:pt>
                      <c:pt idx="2">
                        <c:v>14</c:v>
                      </c:pt>
                      <c:pt idx="3">
                        <c:v>17</c:v>
                      </c:pt>
                      <c:pt idx="4">
                        <c:v>19</c:v>
                      </c:pt>
                      <c:pt idx="5">
                        <c:v>21</c:v>
                      </c:pt>
                      <c:pt idx="6">
                        <c:v>23</c:v>
                      </c:pt>
                      <c:pt idx="7">
                        <c:v>25</c:v>
                      </c:pt>
                      <c:pt idx="8">
                        <c:v>27</c:v>
                      </c:pt>
                      <c:pt idx="9">
                        <c:v>29</c:v>
                      </c:pt>
                      <c:pt idx="10">
                        <c:v>31</c:v>
                      </c:pt>
                      <c:pt idx="11">
                        <c:v>33</c:v>
                      </c:pt>
                      <c:pt idx="12">
                        <c:v>35</c:v>
                      </c:pt>
                      <c:pt idx="13">
                        <c:v>37</c:v>
                      </c:pt>
                      <c:pt idx="14">
                        <c:v>39</c:v>
                      </c:pt>
                      <c:pt idx="15">
                        <c:v>41</c:v>
                      </c:pt>
                      <c:pt idx="16">
                        <c:v>43</c:v>
                      </c:pt>
                      <c:pt idx="17">
                        <c:v>47</c:v>
                      </c:pt>
                      <c:pt idx="18">
                        <c:v>49</c:v>
                      </c:pt>
                      <c:pt idx="19">
                        <c:v>51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'E:\Good Data 2022\[Initial Drugs and Testing Mice Work nsx.xlsx]A9 and D11 at least 10'!$AQ$54:$BH$54</c15:sqref>
                        </c15:formulaRef>
                      </c:ext>
                    </c:extLst>
                    <c:numCache>
                      <c:formatCode>General</c:formatCode>
                      <c:ptCount val="18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  <c:pt idx="7">
                        <c:v>0</c:v>
                      </c:pt>
                      <c:pt idx="8">
                        <c:v>0</c:v>
                      </c:pt>
                      <c:pt idx="9">
                        <c:v>0</c:v>
                      </c:pt>
                      <c:pt idx="10">
                        <c:v>0</c:v>
                      </c:pt>
                      <c:pt idx="11">
                        <c:v>0</c:v>
                      </c:pt>
                      <c:pt idx="12">
                        <c:v>0</c:v>
                      </c:pt>
                      <c:pt idx="13">
                        <c:v>0</c:v>
                      </c:pt>
                      <c:pt idx="14">
                        <c:v>0</c:v>
                      </c:pt>
                      <c:pt idx="15">
                        <c:v>0</c:v>
                      </c:pt>
                      <c:pt idx="16">
                        <c:v>0</c:v>
                      </c:pt>
                      <c:pt idx="17">
                        <c:v>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CFE2-4A11-A04E-ED4BE4272427}"/>
                  </c:ext>
                </c:extLst>
              </c15:ser>
            </c15:filteredLineSeries>
            <c15:filteredLineSeries>
              <c15:ser>
                <c:idx val="8"/>
                <c:order val="8"/>
                <c:spPr>
                  <a:ln w="28575" cap="rnd">
                    <a:solidFill>
                      <a:schemeClr val="tx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'[Copy of humanized weight during cancer therapy and tumors V.xlsx]Cancers Humanized Mice'!$AB$1:$AU$1</c15:sqref>
                        </c15:formulaRef>
                      </c:ext>
                    </c:extLst>
                    <c:numCache>
                      <c:formatCode>General</c:formatCode>
                      <c:ptCount val="20"/>
                      <c:pt idx="0">
                        <c:v>0</c:v>
                      </c:pt>
                      <c:pt idx="1">
                        <c:v>11</c:v>
                      </c:pt>
                      <c:pt idx="2">
                        <c:v>14</c:v>
                      </c:pt>
                      <c:pt idx="3">
                        <c:v>17</c:v>
                      </c:pt>
                      <c:pt idx="4">
                        <c:v>19</c:v>
                      </c:pt>
                      <c:pt idx="5">
                        <c:v>21</c:v>
                      </c:pt>
                      <c:pt idx="6">
                        <c:v>23</c:v>
                      </c:pt>
                      <c:pt idx="7">
                        <c:v>25</c:v>
                      </c:pt>
                      <c:pt idx="8">
                        <c:v>27</c:v>
                      </c:pt>
                      <c:pt idx="9">
                        <c:v>29</c:v>
                      </c:pt>
                      <c:pt idx="10">
                        <c:v>31</c:v>
                      </c:pt>
                      <c:pt idx="11">
                        <c:v>33</c:v>
                      </c:pt>
                      <c:pt idx="12">
                        <c:v>35</c:v>
                      </c:pt>
                      <c:pt idx="13">
                        <c:v>37</c:v>
                      </c:pt>
                      <c:pt idx="14">
                        <c:v>39</c:v>
                      </c:pt>
                      <c:pt idx="15">
                        <c:v>41</c:v>
                      </c:pt>
                      <c:pt idx="16">
                        <c:v>43</c:v>
                      </c:pt>
                      <c:pt idx="17">
                        <c:v>47</c:v>
                      </c:pt>
                      <c:pt idx="18">
                        <c:v>49</c:v>
                      </c:pt>
                      <c:pt idx="19">
                        <c:v>51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'E:\Good Data 2022\[Initial Drugs and Testing Mice Work nsx.xlsx]A9 and D11 at least 10'!$AQ$55:$BH$55</c15:sqref>
                        </c15:formulaRef>
                      </c:ext>
                    </c:extLst>
                    <c:numCache>
                      <c:formatCode>General</c:formatCode>
                      <c:ptCount val="18"/>
                      <c:pt idx="0">
                        <c:v>0</c:v>
                      </c:pt>
                      <c:pt idx="1">
                        <c:v>37.975000000000001</c:v>
                      </c:pt>
                      <c:pt idx="2">
                        <c:v>8.5995000000000008</c:v>
                      </c:pt>
                      <c:pt idx="3">
                        <c:v>8.5995000000000008</c:v>
                      </c:pt>
                      <c:pt idx="4">
                        <c:v>8.5995000000000008</c:v>
                      </c:pt>
                      <c:pt idx="5">
                        <c:v>8.5995000000000008</c:v>
                      </c:pt>
                      <c:pt idx="6">
                        <c:v>49.817999999999998</c:v>
                      </c:pt>
                      <c:pt idx="7">
                        <c:v>150.28149999999999</c:v>
                      </c:pt>
                      <c:pt idx="8">
                        <c:v>198.41700000000003</c:v>
                      </c:pt>
                      <c:pt idx="9">
                        <c:v>1452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CFE2-4A11-A04E-ED4BE4272427}"/>
                  </c:ext>
                </c:extLst>
              </c15:ser>
            </c15:filteredLineSeries>
            <c15:filteredLineSeries>
              <c15:ser>
                <c:idx val="9"/>
                <c:order val="9"/>
                <c:spPr>
                  <a:ln w="28575" cap="rnd">
                    <a:solidFill>
                      <a:schemeClr val="tx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'[Copy of humanized weight during cancer therapy and tumors V.xlsx]Cancers Humanized Mice'!$AB$1:$AU$1</c15:sqref>
                        </c15:formulaRef>
                      </c:ext>
                    </c:extLst>
                    <c:numCache>
                      <c:formatCode>General</c:formatCode>
                      <c:ptCount val="20"/>
                      <c:pt idx="0">
                        <c:v>0</c:v>
                      </c:pt>
                      <c:pt idx="1">
                        <c:v>11</c:v>
                      </c:pt>
                      <c:pt idx="2">
                        <c:v>14</c:v>
                      </c:pt>
                      <c:pt idx="3">
                        <c:v>17</c:v>
                      </c:pt>
                      <c:pt idx="4">
                        <c:v>19</c:v>
                      </c:pt>
                      <c:pt idx="5">
                        <c:v>21</c:v>
                      </c:pt>
                      <c:pt idx="6">
                        <c:v>23</c:v>
                      </c:pt>
                      <c:pt idx="7">
                        <c:v>25</c:v>
                      </c:pt>
                      <c:pt idx="8">
                        <c:v>27</c:v>
                      </c:pt>
                      <c:pt idx="9">
                        <c:v>29</c:v>
                      </c:pt>
                      <c:pt idx="10">
                        <c:v>31</c:v>
                      </c:pt>
                      <c:pt idx="11">
                        <c:v>33</c:v>
                      </c:pt>
                      <c:pt idx="12">
                        <c:v>35</c:v>
                      </c:pt>
                      <c:pt idx="13">
                        <c:v>37</c:v>
                      </c:pt>
                      <c:pt idx="14">
                        <c:v>39</c:v>
                      </c:pt>
                      <c:pt idx="15">
                        <c:v>41</c:v>
                      </c:pt>
                      <c:pt idx="16">
                        <c:v>43</c:v>
                      </c:pt>
                      <c:pt idx="17">
                        <c:v>47</c:v>
                      </c:pt>
                      <c:pt idx="18">
                        <c:v>49</c:v>
                      </c:pt>
                      <c:pt idx="19">
                        <c:v>51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'E:\Good Data 2022\[Initial Drugs and Testing Mice Work nsx.xlsx]A9 and D11 at least 10'!$AQ$56:$BI$56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  <c:pt idx="7">
                        <c:v>0</c:v>
                      </c:pt>
                      <c:pt idx="8">
                        <c:v>0</c:v>
                      </c:pt>
                      <c:pt idx="9">
                        <c:v>0</c:v>
                      </c:pt>
                      <c:pt idx="10">
                        <c:v>0</c:v>
                      </c:pt>
                      <c:pt idx="11">
                        <c:v>0</c:v>
                      </c:pt>
                      <c:pt idx="12">
                        <c:v>0</c:v>
                      </c:pt>
                      <c:pt idx="13">
                        <c:v>0</c:v>
                      </c:pt>
                      <c:pt idx="14">
                        <c:v>0</c:v>
                      </c:pt>
                      <c:pt idx="15">
                        <c:v>0</c:v>
                      </c:pt>
                      <c:pt idx="16">
                        <c:v>0</c:v>
                      </c:pt>
                      <c:pt idx="17">
                        <c:v>0</c:v>
                      </c:pt>
                      <c:pt idx="18">
                        <c:v>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CFE2-4A11-A04E-ED4BE4272427}"/>
                  </c:ext>
                </c:extLst>
              </c15:ser>
            </c15:filteredLineSeries>
          </c:ext>
        </c:extLst>
      </c:lineChart>
      <c:catAx>
        <c:axId val="162985697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Days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29873840"/>
        <c:crosses val="autoZero"/>
        <c:auto val="1"/>
        <c:lblAlgn val="ctr"/>
        <c:lblOffset val="100"/>
        <c:noMultiLvlLbl val="0"/>
      </c:catAx>
      <c:valAx>
        <c:axId val="1629873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Tumor Volume (mm3)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298569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Ipilimumab Group (n=5)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rgbClr val="FFD1FF"/>
              </a:solidFill>
              <a:round/>
            </a:ln>
            <a:effectLst/>
          </c:spPr>
          <c:marker>
            <c:symbol val="none"/>
          </c:marker>
          <c:cat>
            <c:numRef>
              <c:f>'Cancers Humanized Mice'!$AB$1:$AR$1</c:f>
              <c:numCache>
                <c:formatCode>General</c:formatCode>
                <c:ptCount val="17"/>
                <c:pt idx="0">
                  <c:v>0</c:v>
                </c:pt>
                <c:pt idx="1">
                  <c:v>11</c:v>
                </c:pt>
                <c:pt idx="2">
                  <c:v>14</c:v>
                </c:pt>
                <c:pt idx="3">
                  <c:v>17</c:v>
                </c:pt>
                <c:pt idx="4">
                  <c:v>19</c:v>
                </c:pt>
                <c:pt idx="5">
                  <c:v>21</c:v>
                </c:pt>
                <c:pt idx="6">
                  <c:v>23</c:v>
                </c:pt>
                <c:pt idx="7">
                  <c:v>25</c:v>
                </c:pt>
                <c:pt idx="8">
                  <c:v>27</c:v>
                </c:pt>
                <c:pt idx="9">
                  <c:v>29</c:v>
                </c:pt>
                <c:pt idx="10">
                  <c:v>31</c:v>
                </c:pt>
                <c:pt idx="11">
                  <c:v>33</c:v>
                </c:pt>
                <c:pt idx="12">
                  <c:v>35</c:v>
                </c:pt>
                <c:pt idx="13">
                  <c:v>37</c:v>
                </c:pt>
                <c:pt idx="14">
                  <c:v>39</c:v>
                </c:pt>
                <c:pt idx="15">
                  <c:v>41</c:v>
                </c:pt>
                <c:pt idx="16">
                  <c:v>43</c:v>
                </c:pt>
              </c:numCache>
            </c:numRef>
          </c:cat>
          <c:val>
            <c:numRef>
              <c:f>'Cancers Humanized Mice'!$AB$16:$AK$16</c:f>
              <c:numCache>
                <c:formatCode>General</c:formatCode>
                <c:ptCount val="10"/>
                <c:pt idx="0">
                  <c:v>0</c:v>
                </c:pt>
                <c:pt idx="1">
                  <c:v>107.64800000000001</c:v>
                </c:pt>
                <c:pt idx="2">
                  <c:v>107.64800000000001</c:v>
                </c:pt>
                <c:pt idx="3">
                  <c:v>168.77599999999998</c:v>
                </c:pt>
                <c:pt idx="4">
                  <c:v>214.24249999999998</c:v>
                </c:pt>
                <c:pt idx="5">
                  <c:v>152.45999999999998</c:v>
                </c:pt>
                <c:pt idx="6">
                  <c:v>228.15200000000002</c:v>
                </c:pt>
                <c:pt idx="7">
                  <c:v>566.15549999999996</c:v>
                </c:pt>
                <c:pt idx="8">
                  <c:v>577.42199999999991</c:v>
                </c:pt>
                <c:pt idx="9">
                  <c:v>1141.2065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1BE-438D-8294-DD5AAA72A41E}"/>
            </c:ext>
          </c:extLst>
        </c:ser>
        <c:ser>
          <c:idx val="1"/>
          <c:order val="1"/>
          <c:spPr>
            <a:ln w="28575" cap="rnd">
              <a:solidFill>
                <a:srgbClr val="FFD1FF"/>
              </a:solidFill>
              <a:round/>
            </a:ln>
            <a:effectLst/>
          </c:spPr>
          <c:marker>
            <c:symbol val="none"/>
          </c:marker>
          <c:cat>
            <c:numRef>
              <c:f>'Cancers Humanized Mice'!$AB$1:$AR$1</c:f>
              <c:numCache>
                <c:formatCode>General</c:formatCode>
                <c:ptCount val="17"/>
                <c:pt idx="0">
                  <c:v>0</c:v>
                </c:pt>
                <c:pt idx="1">
                  <c:v>11</c:v>
                </c:pt>
                <c:pt idx="2">
                  <c:v>14</c:v>
                </c:pt>
                <c:pt idx="3">
                  <c:v>17</c:v>
                </c:pt>
                <c:pt idx="4">
                  <c:v>19</c:v>
                </c:pt>
                <c:pt idx="5">
                  <c:v>21</c:v>
                </c:pt>
                <c:pt idx="6">
                  <c:v>23</c:v>
                </c:pt>
                <c:pt idx="7">
                  <c:v>25</c:v>
                </c:pt>
                <c:pt idx="8">
                  <c:v>27</c:v>
                </c:pt>
                <c:pt idx="9">
                  <c:v>29</c:v>
                </c:pt>
                <c:pt idx="10">
                  <c:v>31</c:v>
                </c:pt>
                <c:pt idx="11">
                  <c:v>33</c:v>
                </c:pt>
                <c:pt idx="12">
                  <c:v>35</c:v>
                </c:pt>
                <c:pt idx="13">
                  <c:v>37</c:v>
                </c:pt>
                <c:pt idx="14">
                  <c:v>39</c:v>
                </c:pt>
                <c:pt idx="15">
                  <c:v>41</c:v>
                </c:pt>
                <c:pt idx="16">
                  <c:v>43</c:v>
                </c:pt>
              </c:numCache>
            </c:numRef>
          </c:cat>
          <c:val>
            <c:numRef>
              <c:f>'Cancers Humanized Mice'!$AB$12:$AH$12</c:f>
              <c:numCache>
                <c:formatCode>General</c:formatCode>
                <c:ptCount val="7"/>
                <c:pt idx="0">
                  <c:v>0</c:v>
                </c:pt>
                <c:pt idx="1">
                  <c:v>40</c:v>
                </c:pt>
                <c:pt idx="2">
                  <c:v>40</c:v>
                </c:pt>
                <c:pt idx="3">
                  <c:v>75</c:v>
                </c:pt>
                <c:pt idx="4">
                  <c:v>75</c:v>
                </c:pt>
                <c:pt idx="5">
                  <c:v>79.330499999999986</c:v>
                </c:pt>
                <c:pt idx="6">
                  <c:v>77.5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1BE-438D-8294-DD5AAA72A41E}"/>
            </c:ext>
          </c:extLst>
        </c:ser>
        <c:ser>
          <c:idx val="2"/>
          <c:order val="2"/>
          <c:spPr>
            <a:ln w="28575" cap="rnd">
              <a:solidFill>
                <a:srgbClr val="FFD1FF"/>
              </a:solidFill>
              <a:round/>
            </a:ln>
            <a:effectLst/>
          </c:spPr>
          <c:marker>
            <c:symbol val="none"/>
          </c:marker>
          <c:cat>
            <c:numRef>
              <c:f>'Cancers Humanized Mice'!$AB$1:$AR$1</c:f>
              <c:numCache>
                <c:formatCode>General</c:formatCode>
                <c:ptCount val="17"/>
                <c:pt idx="0">
                  <c:v>0</c:v>
                </c:pt>
                <c:pt idx="1">
                  <c:v>11</c:v>
                </c:pt>
                <c:pt idx="2">
                  <c:v>14</c:v>
                </c:pt>
                <c:pt idx="3">
                  <c:v>17</c:v>
                </c:pt>
                <c:pt idx="4">
                  <c:v>19</c:v>
                </c:pt>
                <c:pt idx="5">
                  <c:v>21</c:v>
                </c:pt>
                <c:pt idx="6">
                  <c:v>23</c:v>
                </c:pt>
                <c:pt idx="7">
                  <c:v>25</c:v>
                </c:pt>
                <c:pt idx="8">
                  <c:v>27</c:v>
                </c:pt>
                <c:pt idx="9">
                  <c:v>29</c:v>
                </c:pt>
                <c:pt idx="10">
                  <c:v>31</c:v>
                </c:pt>
                <c:pt idx="11">
                  <c:v>33</c:v>
                </c:pt>
                <c:pt idx="12">
                  <c:v>35</c:v>
                </c:pt>
                <c:pt idx="13">
                  <c:v>37</c:v>
                </c:pt>
                <c:pt idx="14">
                  <c:v>39</c:v>
                </c:pt>
                <c:pt idx="15">
                  <c:v>41</c:v>
                </c:pt>
                <c:pt idx="16">
                  <c:v>43</c:v>
                </c:pt>
              </c:numCache>
            </c:numRef>
          </c:cat>
          <c:val>
            <c:numRef>
              <c:f>'Cancers Humanized Mice'!$AB$20:$AR$20</c:f>
              <c:numCache>
                <c:formatCode>General</c:formatCode>
                <c:ptCount val="17"/>
                <c:pt idx="0">
                  <c:v>0</c:v>
                </c:pt>
                <c:pt idx="1">
                  <c:v>40</c:v>
                </c:pt>
                <c:pt idx="2">
                  <c:v>40</c:v>
                </c:pt>
                <c:pt idx="3">
                  <c:v>80.631</c:v>
                </c:pt>
                <c:pt idx="4">
                  <c:v>77.5</c:v>
                </c:pt>
                <c:pt idx="5">
                  <c:v>77.5</c:v>
                </c:pt>
                <c:pt idx="6">
                  <c:v>74.360000000000014</c:v>
                </c:pt>
                <c:pt idx="7">
                  <c:v>80.162499999999994</c:v>
                </c:pt>
                <c:pt idx="8">
                  <c:v>279.04599999999999</c:v>
                </c:pt>
                <c:pt idx="9">
                  <c:v>88.938000000000002</c:v>
                </c:pt>
                <c:pt idx="10">
                  <c:v>332.34999999999997</c:v>
                </c:pt>
                <c:pt idx="11">
                  <c:v>646.07000000000005</c:v>
                </c:pt>
                <c:pt idx="12">
                  <c:v>454.07250000000005</c:v>
                </c:pt>
                <c:pt idx="13">
                  <c:v>877.98200000000008</c:v>
                </c:pt>
                <c:pt idx="14">
                  <c:v>1352.124</c:v>
                </c:pt>
                <c:pt idx="15">
                  <c:v>837.82799999999997</c:v>
                </c:pt>
                <c:pt idx="16">
                  <c:v>1211.04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1BE-438D-8294-DD5AAA72A41E}"/>
            </c:ext>
          </c:extLst>
        </c:ser>
        <c:ser>
          <c:idx val="3"/>
          <c:order val="3"/>
          <c:spPr>
            <a:ln w="28575" cap="rnd">
              <a:solidFill>
                <a:srgbClr val="FFD1FF"/>
              </a:solidFill>
              <a:round/>
            </a:ln>
            <a:effectLst/>
          </c:spPr>
          <c:marker>
            <c:symbol val="none"/>
          </c:marker>
          <c:cat>
            <c:numRef>
              <c:f>'Cancers Humanized Mice'!$AB$1:$AR$1</c:f>
              <c:numCache>
                <c:formatCode>General</c:formatCode>
                <c:ptCount val="17"/>
                <c:pt idx="0">
                  <c:v>0</c:v>
                </c:pt>
                <c:pt idx="1">
                  <c:v>11</c:v>
                </c:pt>
                <c:pt idx="2">
                  <c:v>14</c:v>
                </c:pt>
                <c:pt idx="3">
                  <c:v>17</c:v>
                </c:pt>
                <c:pt idx="4">
                  <c:v>19</c:v>
                </c:pt>
                <c:pt idx="5">
                  <c:v>21</c:v>
                </c:pt>
                <c:pt idx="6">
                  <c:v>23</c:v>
                </c:pt>
                <c:pt idx="7">
                  <c:v>25</c:v>
                </c:pt>
                <c:pt idx="8">
                  <c:v>27</c:v>
                </c:pt>
                <c:pt idx="9">
                  <c:v>29</c:v>
                </c:pt>
                <c:pt idx="10">
                  <c:v>31</c:v>
                </c:pt>
                <c:pt idx="11">
                  <c:v>33</c:v>
                </c:pt>
                <c:pt idx="12">
                  <c:v>35</c:v>
                </c:pt>
                <c:pt idx="13">
                  <c:v>37</c:v>
                </c:pt>
                <c:pt idx="14">
                  <c:v>39</c:v>
                </c:pt>
                <c:pt idx="15">
                  <c:v>41</c:v>
                </c:pt>
                <c:pt idx="16">
                  <c:v>43</c:v>
                </c:pt>
              </c:numCache>
            </c:numRef>
          </c:cat>
          <c:val>
            <c:numRef>
              <c:f>'Cancers Humanized Mice'!$AB$17:$AJ$17</c:f>
              <c:numCache>
                <c:formatCode>General</c:formatCode>
                <c:ptCount val="9"/>
                <c:pt idx="0">
                  <c:v>0</c:v>
                </c:pt>
                <c:pt idx="1">
                  <c:v>170.58199999999999</c:v>
                </c:pt>
                <c:pt idx="2">
                  <c:v>170.58199999999999</c:v>
                </c:pt>
                <c:pt idx="3">
                  <c:v>80</c:v>
                </c:pt>
                <c:pt idx="4">
                  <c:v>198.45</c:v>
                </c:pt>
                <c:pt idx="5">
                  <c:v>263.84050000000002</c:v>
                </c:pt>
                <c:pt idx="6">
                  <c:v>332.83799999999997</c:v>
                </c:pt>
                <c:pt idx="7">
                  <c:v>535.80600000000004</c:v>
                </c:pt>
                <c:pt idx="8">
                  <c:v>1720.5775000000001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1BE-438D-8294-DD5AAA72A41E}"/>
            </c:ext>
          </c:extLst>
        </c:ser>
        <c:ser>
          <c:idx val="4"/>
          <c:order val="4"/>
          <c:spPr>
            <a:ln w="28575" cap="rnd">
              <a:solidFill>
                <a:srgbClr val="FFD1FF"/>
              </a:solidFill>
              <a:round/>
            </a:ln>
            <a:effectLst/>
          </c:spPr>
          <c:marker>
            <c:symbol val="none"/>
          </c:marker>
          <c:cat>
            <c:numRef>
              <c:f>'Cancers Humanized Mice'!$AB$1:$AR$1</c:f>
              <c:numCache>
                <c:formatCode>General</c:formatCode>
                <c:ptCount val="17"/>
                <c:pt idx="0">
                  <c:v>0</c:v>
                </c:pt>
                <c:pt idx="1">
                  <c:v>11</c:v>
                </c:pt>
                <c:pt idx="2">
                  <c:v>14</c:v>
                </c:pt>
                <c:pt idx="3">
                  <c:v>17</c:v>
                </c:pt>
                <c:pt idx="4">
                  <c:v>19</c:v>
                </c:pt>
                <c:pt idx="5">
                  <c:v>21</c:v>
                </c:pt>
                <c:pt idx="6">
                  <c:v>23</c:v>
                </c:pt>
                <c:pt idx="7">
                  <c:v>25</c:v>
                </c:pt>
                <c:pt idx="8">
                  <c:v>27</c:v>
                </c:pt>
                <c:pt idx="9">
                  <c:v>29</c:v>
                </c:pt>
                <c:pt idx="10">
                  <c:v>31</c:v>
                </c:pt>
                <c:pt idx="11">
                  <c:v>33</c:v>
                </c:pt>
                <c:pt idx="12">
                  <c:v>35</c:v>
                </c:pt>
                <c:pt idx="13">
                  <c:v>37</c:v>
                </c:pt>
                <c:pt idx="14">
                  <c:v>39</c:v>
                </c:pt>
                <c:pt idx="15">
                  <c:v>41</c:v>
                </c:pt>
                <c:pt idx="16">
                  <c:v>43</c:v>
                </c:pt>
              </c:numCache>
            </c:numRef>
          </c:cat>
          <c:val>
            <c:numRef>
              <c:f>'Cancers Humanized Mice'!$AB$19:$AO$19</c:f>
              <c:numCache>
                <c:formatCode>General</c:formatCode>
                <c:ptCount val="14"/>
                <c:pt idx="0">
                  <c:v>0</c:v>
                </c:pt>
                <c:pt idx="1">
                  <c:v>40</c:v>
                </c:pt>
                <c:pt idx="2">
                  <c:v>40</c:v>
                </c:pt>
                <c:pt idx="3">
                  <c:v>80.631</c:v>
                </c:pt>
                <c:pt idx="4">
                  <c:v>86.52800000000002</c:v>
                </c:pt>
                <c:pt idx="5">
                  <c:v>94.079999999999984</c:v>
                </c:pt>
                <c:pt idx="6">
                  <c:v>111.60000000000001</c:v>
                </c:pt>
                <c:pt idx="7">
                  <c:v>91.854000000000013</c:v>
                </c:pt>
                <c:pt idx="8">
                  <c:v>33.6</c:v>
                </c:pt>
                <c:pt idx="9">
                  <c:v>112.89599999999999</c:v>
                </c:pt>
                <c:pt idx="10">
                  <c:v>81.12</c:v>
                </c:pt>
                <c:pt idx="11">
                  <c:v>161.172</c:v>
                </c:pt>
                <c:pt idx="12">
                  <c:v>175.71199999999996</c:v>
                </c:pt>
                <c:pt idx="13">
                  <c:v>239.70400000000001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41BE-438D-8294-DD5AAA72A4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84597216"/>
        <c:axId val="1584563968"/>
        <c:extLst>
          <c:ext xmlns:c15="http://schemas.microsoft.com/office/drawing/2012/chart" uri="{02D57815-91ED-43cb-92C2-25804820EDAC}">
            <c15:filteredLineSeries>
              <c15:ser>
                <c:idx val="5"/>
                <c:order val="5"/>
                <c:spPr>
                  <a:ln w="28575" cap="rnd">
                    <a:solidFill>
                      <a:schemeClr val="accent1">
                        <a:lumMod val="75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'Cancers Humanized Mice'!$AB$1:$AR$1</c15:sqref>
                        </c15:formulaRef>
                      </c:ext>
                    </c:extLst>
                    <c:numCache>
                      <c:formatCode>General</c:formatCode>
                      <c:ptCount val="17"/>
                      <c:pt idx="0">
                        <c:v>0</c:v>
                      </c:pt>
                      <c:pt idx="1">
                        <c:v>11</c:v>
                      </c:pt>
                      <c:pt idx="2">
                        <c:v>14</c:v>
                      </c:pt>
                      <c:pt idx="3">
                        <c:v>17</c:v>
                      </c:pt>
                      <c:pt idx="4">
                        <c:v>19</c:v>
                      </c:pt>
                      <c:pt idx="5">
                        <c:v>21</c:v>
                      </c:pt>
                      <c:pt idx="6">
                        <c:v>23</c:v>
                      </c:pt>
                      <c:pt idx="7">
                        <c:v>25</c:v>
                      </c:pt>
                      <c:pt idx="8">
                        <c:v>27</c:v>
                      </c:pt>
                      <c:pt idx="9">
                        <c:v>29</c:v>
                      </c:pt>
                      <c:pt idx="10">
                        <c:v>31</c:v>
                      </c:pt>
                      <c:pt idx="11">
                        <c:v>33</c:v>
                      </c:pt>
                      <c:pt idx="12">
                        <c:v>35</c:v>
                      </c:pt>
                      <c:pt idx="13">
                        <c:v>37</c:v>
                      </c:pt>
                      <c:pt idx="14">
                        <c:v>39</c:v>
                      </c:pt>
                      <c:pt idx="15">
                        <c:v>41</c:v>
                      </c:pt>
                      <c:pt idx="16">
                        <c:v>43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'[1]A9 and D11 at least 10'!$AQ$42:$BH$42</c15:sqref>
                        </c15:formulaRef>
                      </c:ext>
                    </c:extLst>
                    <c:numCache>
                      <c:formatCode>General</c:formatCode>
                      <c:ptCount val="18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95.874000000000009</c:v>
                      </c:pt>
                      <c:pt idx="6">
                        <c:v>152.59199999999998</c:v>
                      </c:pt>
                      <c:pt idx="7">
                        <c:v>82.012500000000003</c:v>
                      </c:pt>
                      <c:pt idx="8">
                        <c:v>1512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5-41BE-438D-8294-DD5AAA72A41E}"/>
                  </c:ext>
                </c:extLst>
              </c15:ser>
            </c15:filteredLineSeries>
            <c15:filteredLineSeries>
              <c15:ser>
                <c:idx val="6"/>
                <c:order val="6"/>
                <c:spPr>
                  <a:ln w="28575" cap="rnd">
                    <a:solidFill>
                      <a:schemeClr val="accent1">
                        <a:lumMod val="75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'Cancers Humanized Mice'!$AB$1:$AR$1</c15:sqref>
                        </c15:formulaRef>
                      </c:ext>
                    </c:extLst>
                    <c:numCache>
                      <c:formatCode>General</c:formatCode>
                      <c:ptCount val="17"/>
                      <c:pt idx="0">
                        <c:v>0</c:v>
                      </c:pt>
                      <c:pt idx="1">
                        <c:v>11</c:v>
                      </c:pt>
                      <c:pt idx="2">
                        <c:v>14</c:v>
                      </c:pt>
                      <c:pt idx="3">
                        <c:v>17</c:v>
                      </c:pt>
                      <c:pt idx="4">
                        <c:v>19</c:v>
                      </c:pt>
                      <c:pt idx="5">
                        <c:v>21</c:v>
                      </c:pt>
                      <c:pt idx="6">
                        <c:v>23</c:v>
                      </c:pt>
                      <c:pt idx="7">
                        <c:v>25</c:v>
                      </c:pt>
                      <c:pt idx="8">
                        <c:v>27</c:v>
                      </c:pt>
                      <c:pt idx="9">
                        <c:v>29</c:v>
                      </c:pt>
                      <c:pt idx="10">
                        <c:v>31</c:v>
                      </c:pt>
                      <c:pt idx="11">
                        <c:v>33</c:v>
                      </c:pt>
                      <c:pt idx="12">
                        <c:v>35</c:v>
                      </c:pt>
                      <c:pt idx="13">
                        <c:v>37</c:v>
                      </c:pt>
                      <c:pt idx="14">
                        <c:v>39</c:v>
                      </c:pt>
                      <c:pt idx="15">
                        <c:v>41</c:v>
                      </c:pt>
                      <c:pt idx="16">
                        <c:v>43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'[1]A9 and D11 at least 10'!$AQ$43:$BH$43</c15:sqref>
                        </c15:formulaRef>
                      </c:ext>
                    </c:extLst>
                    <c:numCache>
                      <c:formatCode>General</c:formatCode>
                      <c:ptCount val="18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33.462000000000003</c:v>
                      </c:pt>
                      <c:pt idx="7">
                        <c:v>172.82650000000001</c:v>
                      </c:pt>
                      <c:pt idx="8">
                        <c:v>530.60399999999993</c:v>
                      </c:pt>
                      <c:pt idx="9">
                        <c:v>1632.8125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41BE-438D-8294-DD5AAA72A41E}"/>
                  </c:ext>
                </c:extLst>
              </c15:ser>
            </c15:filteredLineSeries>
            <c15:filteredLineSeries>
              <c15:ser>
                <c:idx val="7"/>
                <c:order val="7"/>
                <c:spPr>
                  <a:ln w="28575" cap="rnd">
                    <a:solidFill>
                      <a:schemeClr val="accent1">
                        <a:lumMod val="75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'Cancers Humanized Mice'!$AB$1:$AR$1</c15:sqref>
                        </c15:formulaRef>
                      </c:ext>
                    </c:extLst>
                    <c:numCache>
                      <c:formatCode>General</c:formatCode>
                      <c:ptCount val="17"/>
                      <c:pt idx="0">
                        <c:v>0</c:v>
                      </c:pt>
                      <c:pt idx="1">
                        <c:v>11</c:v>
                      </c:pt>
                      <c:pt idx="2">
                        <c:v>14</c:v>
                      </c:pt>
                      <c:pt idx="3">
                        <c:v>17</c:v>
                      </c:pt>
                      <c:pt idx="4">
                        <c:v>19</c:v>
                      </c:pt>
                      <c:pt idx="5">
                        <c:v>21</c:v>
                      </c:pt>
                      <c:pt idx="6">
                        <c:v>23</c:v>
                      </c:pt>
                      <c:pt idx="7">
                        <c:v>25</c:v>
                      </c:pt>
                      <c:pt idx="8">
                        <c:v>27</c:v>
                      </c:pt>
                      <c:pt idx="9">
                        <c:v>29</c:v>
                      </c:pt>
                      <c:pt idx="10">
                        <c:v>31</c:v>
                      </c:pt>
                      <c:pt idx="11">
                        <c:v>33</c:v>
                      </c:pt>
                      <c:pt idx="12">
                        <c:v>35</c:v>
                      </c:pt>
                      <c:pt idx="13">
                        <c:v>37</c:v>
                      </c:pt>
                      <c:pt idx="14">
                        <c:v>39</c:v>
                      </c:pt>
                      <c:pt idx="15">
                        <c:v>41</c:v>
                      </c:pt>
                      <c:pt idx="16">
                        <c:v>43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'[1]A9 and D11 at least 10'!$AQ$44:$BH$44</c15:sqref>
                        </c15:formulaRef>
                      </c:ext>
                    </c:extLst>
                    <c:numCache>
                      <c:formatCode>General</c:formatCode>
                      <c:ptCount val="18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  <c:pt idx="7">
                        <c:v>0</c:v>
                      </c:pt>
                      <c:pt idx="8">
                        <c:v>18</c:v>
                      </c:pt>
                      <c:pt idx="9">
                        <c:v>102.60000000000001</c:v>
                      </c:pt>
                      <c:pt idx="10">
                        <c:v>173.95</c:v>
                      </c:pt>
                      <c:pt idx="11">
                        <c:v>263.84050000000002</c:v>
                      </c:pt>
                      <c:pt idx="12">
                        <c:v>298.125</c:v>
                      </c:pt>
                      <c:pt idx="13">
                        <c:v>499.851</c:v>
                      </c:pt>
                      <c:pt idx="14">
                        <c:v>1470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41BE-438D-8294-DD5AAA72A41E}"/>
                  </c:ext>
                </c:extLst>
              </c15:ser>
            </c15:filteredLineSeries>
            <c15:filteredLineSeries>
              <c15:ser>
                <c:idx val="8"/>
                <c:order val="8"/>
                <c:spPr>
                  <a:ln w="28575" cap="rnd">
                    <a:solidFill>
                      <a:schemeClr val="accent1">
                        <a:lumMod val="75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'Cancers Humanized Mice'!$AB$1:$AR$1</c15:sqref>
                        </c15:formulaRef>
                      </c:ext>
                    </c:extLst>
                    <c:numCache>
                      <c:formatCode>General</c:formatCode>
                      <c:ptCount val="17"/>
                      <c:pt idx="0">
                        <c:v>0</c:v>
                      </c:pt>
                      <c:pt idx="1">
                        <c:v>11</c:v>
                      </c:pt>
                      <c:pt idx="2">
                        <c:v>14</c:v>
                      </c:pt>
                      <c:pt idx="3">
                        <c:v>17</c:v>
                      </c:pt>
                      <c:pt idx="4">
                        <c:v>19</c:v>
                      </c:pt>
                      <c:pt idx="5">
                        <c:v>21</c:v>
                      </c:pt>
                      <c:pt idx="6">
                        <c:v>23</c:v>
                      </c:pt>
                      <c:pt idx="7">
                        <c:v>25</c:v>
                      </c:pt>
                      <c:pt idx="8">
                        <c:v>27</c:v>
                      </c:pt>
                      <c:pt idx="9">
                        <c:v>29</c:v>
                      </c:pt>
                      <c:pt idx="10">
                        <c:v>31</c:v>
                      </c:pt>
                      <c:pt idx="11">
                        <c:v>33</c:v>
                      </c:pt>
                      <c:pt idx="12">
                        <c:v>35</c:v>
                      </c:pt>
                      <c:pt idx="13">
                        <c:v>37</c:v>
                      </c:pt>
                      <c:pt idx="14">
                        <c:v>39</c:v>
                      </c:pt>
                      <c:pt idx="15">
                        <c:v>41</c:v>
                      </c:pt>
                      <c:pt idx="16">
                        <c:v>43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'[1]A9 and D11 at least 10'!$AQ$45:$BH$45</c15:sqref>
                        </c15:formulaRef>
                      </c:ext>
                    </c:extLst>
                    <c:numCache>
                      <c:formatCode>General</c:formatCode>
                      <c:ptCount val="18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  <c:pt idx="7">
                        <c:v>0</c:v>
                      </c:pt>
                      <c:pt idx="8">
                        <c:v>0</c:v>
                      </c:pt>
                      <c:pt idx="9">
                        <c:v>0</c:v>
                      </c:pt>
                      <c:pt idx="10">
                        <c:v>63.749999999999993</c:v>
                      </c:pt>
                      <c:pt idx="11">
                        <c:v>96.800000000000011</c:v>
                      </c:pt>
                      <c:pt idx="12">
                        <c:v>127.008</c:v>
                      </c:pt>
                      <c:pt idx="13">
                        <c:v>128.99250000000001</c:v>
                      </c:pt>
                      <c:pt idx="14">
                        <c:v>1366.875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41BE-438D-8294-DD5AAA72A41E}"/>
                  </c:ext>
                </c:extLst>
              </c15:ser>
            </c15:filteredLineSeries>
            <c15:filteredLineSeries>
              <c15:ser>
                <c:idx val="9"/>
                <c:order val="9"/>
                <c:spPr>
                  <a:ln w="28575" cap="rnd">
                    <a:solidFill>
                      <a:schemeClr val="accent1">
                        <a:lumMod val="75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'Cancers Humanized Mice'!$AB$1:$AR$1</c15:sqref>
                        </c15:formulaRef>
                      </c:ext>
                    </c:extLst>
                    <c:numCache>
                      <c:formatCode>General</c:formatCode>
                      <c:ptCount val="17"/>
                      <c:pt idx="0">
                        <c:v>0</c:v>
                      </c:pt>
                      <c:pt idx="1">
                        <c:v>11</c:v>
                      </c:pt>
                      <c:pt idx="2">
                        <c:v>14</c:v>
                      </c:pt>
                      <c:pt idx="3">
                        <c:v>17</c:v>
                      </c:pt>
                      <c:pt idx="4">
                        <c:v>19</c:v>
                      </c:pt>
                      <c:pt idx="5">
                        <c:v>21</c:v>
                      </c:pt>
                      <c:pt idx="6">
                        <c:v>23</c:v>
                      </c:pt>
                      <c:pt idx="7">
                        <c:v>25</c:v>
                      </c:pt>
                      <c:pt idx="8">
                        <c:v>27</c:v>
                      </c:pt>
                      <c:pt idx="9">
                        <c:v>29</c:v>
                      </c:pt>
                      <c:pt idx="10">
                        <c:v>31</c:v>
                      </c:pt>
                      <c:pt idx="11">
                        <c:v>33</c:v>
                      </c:pt>
                      <c:pt idx="12">
                        <c:v>35</c:v>
                      </c:pt>
                      <c:pt idx="13">
                        <c:v>37</c:v>
                      </c:pt>
                      <c:pt idx="14">
                        <c:v>39</c:v>
                      </c:pt>
                      <c:pt idx="15">
                        <c:v>41</c:v>
                      </c:pt>
                      <c:pt idx="16">
                        <c:v>43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'[1]A9 and D11 at least 10'!$AQ$46:$BI$46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  <c:pt idx="7">
                        <c:v>0</c:v>
                      </c:pt>
                      <c:pt idx="8">
                        <c:v>0</c:v>
                      </c:pt>
                      <c:pt idx="9">
                        <c:v>0</c:v>
                      </c:pt>
                      <c:pt idx="10">
                        <c:v>0</c:v>
                      </c:pt>
                      <c:pt idx="11">
                        <c:v>18</c:v>
                      </c:pt>
                      <c:pt idx="12">
                        <c:v>50</c:v>
                      </c:pt>
                      <c:pt idx="13">
                        <c:v>159.3595</c:v>
                      </c:pt>
                      <c:pt idx="14">
                        <c:v>82.865500000000011</c:v>
                      </c:pt>
                      <c:pt idx="15">
                        <c:v>107.91100000000002</c:v>
                      </c:pt>
                      <c:pt idx="16">
                        <c:v>325.125</c:v>
                      </c:pt>
                      <c:pt idx="17">
                        <c:v>451.25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41BE-438D-8294-DD5AAA72A41E}"/>
                  </c:ext>
                </c:extLst>
              </c15:ser>
            </c15:filteredLineSeries>
          </c:ext>
        </c:extLst>
      </c:lineChart>
      <c:catAx>
        <c:axId val="158459721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Days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4563968"/>
        <c:crosses val="autoZero"/>
        <c:auto val="1"/>
        <c:lblAlgn val="ctr"/>
        <c:lblOffset val="100"/>
        <c:noMultiLvlLbl val="0"/>
      </c:catAx>
      <c:valAx>
        <c:axId val="15845639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Tumor</a:t>
                </a:r>
                <a:r>
                  <a:rPr lang="en-US" baseline="0"/>
                  <a:t> Volume (mm3)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45972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D11 Group (n=5)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'Cancers Humanized Mice'!$AB$1:$AQ$1</c:f>
              <c:numCache>
                <c:formatCode>General</c:formatCode>
                <c:ptCount val="16"/>
                <c:pt idx="0">
                  <c:v>0</c:v>
                </c:pt>
                <c:pt idx="1">
                  <c:v>11</c:v>
                </c:pt>
                <c:pt idx="2">
                  <c:v>14</c:v>
                </c:pt>
                <c:pt idx="3">
                  <c:v>17</c:v>
                </c:pt>
                <c:pt idx="4">
                  <c:v>19</c:v>
                </c:pt>
                <c:pt idx="5">
                  <c:v>21</c:v>
                </c:pt>
                <c:pt idx="6">
                  <c:v>23</c:v>
                </c:pt>
                <c:pt idx="7">
                  <c:v>25</c:v>
                </c:pt>
                <c:pt idx="8">
                  <c:v>27</c:v>
                </c:pt>
                <c:pt idx="9">
                  <c:v>29</c:v>
                </c:pt>
                <c:pt idx="10">
                  <c:v>31</c:v>
                </c:pt>
                <c:pt idx="11">
                  <c:v>33</c:v>
                </c:pt>
                <c:pt idx="12">
                  <c:v>35</c:v>
                </c:pt>
                <c:pt idx="13">
                  <c:v>37</c:v>
                </c:pt>
                <c:pt idx="14">
                  <c:v>39</c:v>
                </c:pt>
                <c:pt idx="15">
                  <c:v>41</c:v>
                </c:pt>
              </c:numCache>
            </c:numRef>
          </c:cat>
          <c:val>
            <c:numRef>
              <c:f>'Cancers Humanized Mice'!$AB$11:$AM$11</c:f>
              <c:numCache>
                <c:formatCode>General</c:formatCode>
                <c:ptCount val="12"/>
                <c:pt idx="0">
                  <c:v>0</c:v>
                </c:pt>
                <c:pt idx="1">
                  <c:v>87.133499999999998</c:v>
                </c:pt>
                <c:pt idx="2">
                  <c:v>87.133499999999998</c:v>
                </c:pt>
                <c:pt idx="3">
                  <c:v>50</c:v>
                </c:pt>
                <c:pt idx="4">
                  <c:v>75</c:v>
                </c:pt>
                <c:pt idx="5">
                  <c:v>75</c:v>
                </c:pt>
                <c:pt idx="6">
                  <c:v>82.472000000000008</c:v>
                </c:pt>
                <c:pt idx="7">
                  <c:v>75</c:v>
                </c:pt>
                <c:pt idx="8">
                  <c:v>191.89599999999999</c:v>
                </c:pt>
                <c:pt idx="9">
                  <c:v>310.67500000000001</c:v>
                </c:pt>
                <c:pt idx="10">
                  <c:v>1429.7540000000001</c:v>
                </c:pt>
                <c:pt idx="11">
                  <c:v>1524.096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E96-9C41-A145-872BE27EB3F3}"/>
            </c:ext>
          </c:extLst>
        </c:ser>
        <c:ser>
          <c:idx val="1"/>
          <c:order val="1"/>
          <c:spPr>
            <a:ln w="28575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'Cancers Humanized Mice'!$AB$1:$AQ$1</c:f>
              <c:numCache>
                <c:formatCode>General</c:formatCode>
                <c:ptCount val="16"/>
                <c:pt idx="0">
                  <c:v>0</c:v>
                </c:pt>
                <c:pt idx="1">
                  <c:v>11</c:v>
                </c:pt>
                <c:pt idx="2">
                  <c:v>14</c:v>
                </c:pt>
                <c:pt idx="3">
                  <c:v>17</c:v>
                </c:pt>
                <c:pt idx="4">
                  <c:v>19</c:v>
                </c:pt>
                <c:pt idx="5">
                  <c:v>21</c:v>
                </c:pt>
                <c:pt idx="6">
                  <c:v>23</c:v>
                </c:pt>
                <c:pt idx="7">
                  <c:v>25</c:v>
                </c:pt>
                <c:pt idx="8">
                  <c:v>27</c:v>
                </c:pt>
                <c:pt idx="9">
                  <c:v>29</c:v>
                </c:pt>
                <c:pt idx="10">
                  <c:v>31</c:v>
                </c:pt>
                <c:pt idx="11">
                  <c:v>33</c:v>
                </c:pt>
                <c:pt idx="12">
                  <c:v>35</c:v>
                </c:pt>
                <c:pt idx="13">
                  <c:v>37</c:v>
                </c:pt>
                <c:pt idx="14">
                  <c:v>39</c:v>
                </c:pt>
                <c:pt idx="15">
                  <c:v>41</c:v>
                </c:pt>
              </c:numCache>
            </c:numRef>
          </c:cat>
          <c:val>
            <c:numRef>
              <c:f>'Cancers Humanized Mice'!$AB$12:$AH$12</c:f>
              <c:numCache>
                <c:formatCode>General</c:formatCode>
                <c:ptCount val="7"/>
                <c:pt idx="0">
                  <c:v>0</c:v>
                </c:pt>
                <c:pt idx="1">
                  <c:v>40</c:v>
                </c:pt>
                <c:pt idx="2">
                  <c:v>40</c:v>
                </c:pt>
                <c:pt idx="3">
                  <c:v>75</c:v>
                </c:pt>
                <c:pt idx="4">
                  <c:v>75</c:v>
                </c:pt>
                <c:pt idx="5">
                  <c:v>79.330499999999986</c:v>
                </c:pt>
                <c:pt idx="6">
                  <c:v>77.5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E96-9C41-A145-872BE27EB3F3}"/>
            </c:ext>
          </c:extLst>
        </c:ser>
        <c:ser>
          <c:idx val="2"/>
          <c:order val="2"/>
          <c:spPr>
            <a:ln w="28575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'Cancers Humanized Mice'!$AB$1:$AQ$1</c:f>
              <c:numCache>
                <c:formatCode>General</c:formatCode>
                <c:ptCount val="16"/>
                <c:pt idx="0">
                  <c:v>0</c:v>
                </c:pt>
                <c:pt idx="1">
                  <c:v>11</c:v>
                </c:pt>
                <c:pt idx="2">
                  <c:v>14</c:v>
                </c:pt>
                <c:pt idx="3">
                  <c:v>17</c:v>
                </c:pt>
                <c:pt idx="4">
                  <c:v>19</c:v>
                </c:pt>
                <c:pt idx="5">
                  <c:v>21</c:v>
                </c:pt>
                <c:pt idx="6">
                  <c:v>23</c:v>
                </c:pt>
                <c:pt idx="7">
                  <c:v>25</c:v>
                </c:pt>
                <c:pt idx="8">
                  <c:v>27</c:v>
                </c:pt>
                <c:pt idx="9">
                  <c:v>29</c:v>
                </c:pt>
                <c:pt idx="10">
                  <c:v>31</c:v>
                </c:pt>
                <c:pt idx="11">
                  <c:v>33</c:v>
                </c:pt>
                <c:pt idx="12">
                  <c:v>35</c:v>
                </c:pt>
                <c:pt idx="13">
                  <c:v>37</c:v>
                </c:pt>
                <c:pt idx="14">
                  <c:v>39</c:v>
                </c:pt>
                <c:pt idx="15">
                  <c:v>41</c:v>
                </c:pt>
              </c:numCache>
            </c:numRef>
          </c:cat>
          <c:val>
            <c:numRef>
              <c:f>'Cancers Humanized Mice'!$AB$13:$AQ$13</c:f>
              <c:numCache>
                <c:formatCode>General</c:formatCode>
                <c:ptCount val="16"/>
                <c:pt idx="0">
                  <c:v>0</c:v>
                </c:pt>
                <c:pt idx="1">
                  <c:v>48</c:v>
                </c:pt>
                <c:pt idx="2">
                  <c:v>48</c:v>
                </c:pt>
                <c:pt idx="3">
                  <c:v>80</c:v>
                </c:pt>
                <c:pt idx="4">
                  <c:v>76.25</c:v>
                </c:pt>
                <c:pt idx="5">
                  <c:v>76.25</c:v>
                </c:pt>
                <c:pt idx="6">
                  <c:v>80.631</c:v>
                </c:pt>
                <c:pt idx="7">
                  <c:v>115.3395</c:v>
                </c:pt>
                <c:pt idx="8">
                  <c:v>94.839500000000029</c:v>
                </c:pt>
                <c:pt idx="9">
                  <c:v>215.13600000000002</c:v>
                </c:pt>
                <c:pt idx="10">
                  <c:v>259.20000000000005</c:v>
                </c:pt>
                <c:pt idx="11">
                  <c:v>314.411</c:v>
                </c:pt>
                <c:pt idx="12">
                  <c:v>611.77600000000007</c:v>
                </c:pt>
                <c:pt idx="13">
                  <c:v>400</c:v>
                </c:pt>
                <c:pt idx="14">
                  <c:v>462.38399999999996</c:v>
                </c:pt>
                <c:pt idx="15">
                  <c:v>790.70399999999995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E96-9C41-A145-872BE27EB3F3}"/>
            </c:ext>
          </c:extLst>
        </c:ser>
        <c:ser>
          <c:idx val="3"/>
          <c:order val="3"/>
          <c:spPr>
            <a:ln w="28575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'Cancers Humanized Mice'!$AB$1:$AQ$1</c:f>
              <c:numCache>
                <c:formatCode>General</c:formatCode>
                <c:ptCount val="16"/>
                <c:pt idx="0">
                  <c:v>0</c:v>
                </c:pt>
                <c:pt idx="1">
                  <c:v>11</c:v>
                </c:pt>
                <c:pt idx="2">
                  <c:v>14</c:v>
                </c:pt>
                <c:pt idx="3">
                  <c:v>17</c:v>
                </c:pt>
                <c:pt idx="4">
                  <c:v>19</c:v>
                </c:pt>
                <c:pt idx="5">
                  <c:v>21</c:v>
                </c:pt>
                <c:pt idx="6">
                  <c:v>23</c:v>
                </c:pt>
                <c:pt idx="7">
                  <c:v>25</c:v>
                </c:pt>
                <c:pt idx="8">
                  <c:v>27</c:v>
                </c:pt>
                <c:pt idx="9">
                  <c:v>29</c:v>
                </c:pt>
                <c:pt idx="10">
                  <c:v>31</c:v>
                </c:pt>
                <c:pt idx="11">
                  <c:v>33</c:v>
                </c:pt>
                <c:pt idx="12">
                  <c:v>35</c:v>
                </c:pt>
                <c:pt idx="13">
                  <c:v>37</c:v>
                </c:pt>
                <c:pt idx="14">
                  <c:v>39</c:v>
                </c:pt>
                <c:pt idx="15">
                  <c:v>41</c:v>
                </c:pt>
              </c:numCache>
            </c:numRef>
          </c:cat>
          <c:val>
            <c:numRef>
              <c:f>'Cancers Humanized Mice'!$AB$14:$AQ$14</c:f>
              <c:numCache>
                <c:formatCode>General</c:formatCode>
                <c:ptCount val="16"/>
                <c:pt idx="0">
                  <c:v>0</c:v>
                </c:pt>
                <c:pt idx="1">
                  <c:v>97.215999999999994</c:v>
                </c:pt>
                <c:pt idx="2">
                  <c:v>97.215999999999994</c:v>
                </c:pt>
                <c:pt idx="3">
                  <c:v>115.35099999999998</c:v>
                </c:pt>
                <c:pt idx="4">
                  <c:v>213.56400000000002</c:v>
                </c:pt>
                <c:pt idx="5">
                  <c:v>82.472000000000008</c:v>
                </c:pt>
                <c:pt idx="6">
                  <c:v>166.63500000000002</c:v>
                </c:pt>
                <c:pt idx="7">
                  <c:v>134.83350000000002</c:v>
                </c:pt>
                <c:pt idx="8">
                  <c:v>247.50000000000003</c:v>
                </c:pt>
                <c:pt idx="9">
                  <c:v>393.34749999999997</c:v>
                </c:pt>
                <c:pt idx="10">
                  <c:v>617.4</c:v>
                </c:pt>
                <c:pt idx="11">
                  <c:v>1185.1630000000002</c:v>
                </c:pt>
                <c:pt idx="12">
                  <c:v>1211.6965</c:v>
                </c:pt>
                <c:pt idx="13">
                  <c:v>1387.1999999999998</c:v>
                </c:pt>
                <c:pt idx="14">
                  <c:v>1310.7200000000003</c:v>
                </c:pt>
                <c:pt idx="15">
                  <c:v>1790.7885000000003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E96-9C41-A145-872BE27EB3F3}"/>
            </c:ext>
          </c:extLst>
        </c:ser>
        <c:ser>
          <c:idx val="4"/>
          <c:order val="4"/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'Cancers Humanized Mice'!$AB$1:$AQ$1</c:f>
              <c:numCache>
                <c:formatCode>General</c:formatCode>
                <c:ptCount val="16"/>
                <c:pt idx="0">
                  <c:v>0</c:v>
                </c:pt>
                <c:pt idx="1">
                  <c:v>11</c:v>
                </c:pt>
                <c:pt idx="2">
                  <c:v>14</c:v>
                </c:pt>
                <c:pt idx="3">
                  <c:v>17</c:v>
                </c:pt>
                <c:pt idx="4">
                  <c:v>19</c:v>
                </c:pt>
                <c:pt idx="5">
                  <c:v>21</c:v>
                </c:pt>
                <c:pt idx="6">
                  <c:v>23</c:v>
                </c:pt>
                <c:pt idx="7">
                  <c:v>25</c:v>
                </c:pt>
                <c:pt idx="8">
                  <c:v>27</c:v>
                </c:pt>
                <c:pt idx="9">
                  <c:v>29</c:v>
                </c:pt>
                <c:pt idx="10">
                  <c:v>31</c:v>
                </c:pt>
                <c:pt idx="11">
                  <c:v>33</c:v>
                </c:pt>
                <c:pt idx="12">
                  <c:v>35</c:v>
                </c:pt>
                <c:pt idx="13">
                  <c:v>37</c:v>
                </c:pt>
                <c:pt idx="14">
                  <c:v>39</c:v>
                </c:pt>
                <c:pt idx="15">
                  <c:v>41</c:v>
                </c:pt>
              </c:numCache>
            </c:numRef>
          </c:cat>
          <c:val>
            <c:numRef>
              <c:f>'Cancers Humanized Mice'!$AB$15:$AP$15</c:f>
              <c:numCache>
                <c:formatCode>General</c:formatCode>
                <c:ptCount val="15"/>
                <c:pt idx="0">
                  <c:v>0</c:v>
                </c:pt>
                <c:pt idx="1">
                  <c:v>77.5</c:v>
                </c:pt>
                <c:pt idx="2">
                  <c:v>77.5</c:v>
                </c:pt>
                <c:pt idx="3">
                  <c:v>77.5</c:v>
                </c:pt>
                <c:pt idx="4">
                  <c:v>246.40199999999999</c:v>
                </c:pt>
                <c:pt idx="5">
                  <c:v>281.60000000000002</c:v>
                </c:pt>
                <c:pt idx="6">
                  <c:v>263.71249999999998</c:v>
                </c:pt>
                <c:pt idx="7">
                  <c:v>321.51249999999999</c:v>
                </c:pt>
                <c:pt idx="8">
                  <c:v>292.49399999999997</c:v>
                </c:pt>
                <c:pt idx="9">
                  <c:v>339.56199999999995</c:v>
                </c:pt>
                <c:pt idx="10">
                  <c:v>525</c:v>
                </c:pt>
                <c:pt idx="11">
                  <c:v>1122.3040000000001</c:v>
                </c:pt>
                <c:pt idx="12">
                  <c:v>909.72</c:v>
                </c:pt>
                <c:pt idx="13">
                  <c:v>1171.875</c:v>
                </c:pt>
                <c:pt idx="14">
                  <c:v>1575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8E96-9C41-A145-872BE27EB3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84597216"/>
        <c:axId val="1584563968"/>
        <c:extLst>
          <c:ext xmlns:c15="http://schemas.microsoft.com/office/drawing/2012/chart" uri="{02D57815-91ED-43cb-92C2-25804820EDAC}">
            <c15:filteredLineSeries>
              <c15:ser>
                <c:idx val="5"/>
                <c:order val="5"/>
                <c:spPr>
                  <a:ln w="28575" cap="rnd">
                    <a:solidFill>
                      <a:schemeClr val="accent1">
                        <a:lumMod val="75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'Cancers Humanized Mice'!$AB$1:$AQ$1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0</c:v>
                      </c:pt>
                      <c:pt idx="1">
                        <c:v>11</c:v>
                      </c:pt>
                      <c:pt idx="2">
                        <c:v>14</c:v>
                      </c:pt>
                      <c:pt idx="3">
                        <c:v>17</c:v>
                      </c:pt>
                      <c:pt idx="4">
                        <c:v>19</c:v>
                      </c:pt>
                      <c:pt idx="5">
                        <c:v>21</c:v>
                      </c:pt>
                      <c:pt idx="6">
                        <c:v>23</c:v>
                      </c:pt>
                      <c:pt idx="7">
                        <c:v>25</c:v>
                      </c:pt>
                      <c:pt idx="8">
                        <c:v>27</c:v>
                      </c:pt>
                      <c:pt idx="9">
                        <c:v>29</c:v>
                      </c:pt>
                      <c:pt idx="10">
                        <c:v>31</c:v>
                      </c:pt>
                      <c:pt idx="11">
                        <c:v>33</c:v>
                      </c:pt>
                      <c:pt idx="12">
                        <c:v>35</c:v>
                      </c:pt>
                      <c:pt idx="13">
                        <c:v>37</c:v>
                      </c:pt>
                      <c:pt idx="14">
                        <c:v>39</c:v>
                      </c:pt>
                      <c:pt idx="15">
                        <c:v>41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'[2]A9 and D11 at least 10'!$AQ$42:$BH$42</c15:sqref>
                        </c15:formulaRef>
                      </c:ext>
                    </c:extLst>
                    <c:numCache>
                      <c:formatCode>General</c:formatCode>
                      <c:ptCount val="18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95.874000000000009</c:v>
                      </c:pt>
                      <c:pt idx="6">
                        <c:v>152.59199999999998</c:v>
                      </c:pt>
                      <c:pt idx="7">
                        <c:v>82.012500000000003</c:v>
                      </c:pt>
                      <c:pt idx="8">
                        <c:v>1512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5-8E96-9C41-A145-872BE27EB3F3}"/>
                  </c:ext>
                </c:extLst>
              </c15:ser>
            </c15:filteredLineSeries>
            <c15:filteredLineSeries>
              <c15:ser>
                <c:idx val="6"/>
                <c:order val="6"/>
                <c:spPr>
                  <a:ln w="28575" cap="rnd">
                    <a:solidFill>
                      <a:schemeClr val="accent1">
                        <a:lumMod val="75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'Cancers Humanized Mice'!$AB$1:$AQ$1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0</c:v>
                      </c:pt>
                      <c:pt idx="1">
                        <c:v>11</c:v>
                      </c:pt>
                      <c:pt idx="2">
                        <c:v>14</c:v>
                      </c:pt>
                      <c:pt idx="3">
                        <c:v>17</c:v>
                      </c:pt>
                      <c:pt idx="4">
                        <c:v>19</c:v>
                      </c:pt>
                      <c:pt idx="5">
                        <c:v>21</c:v>
                      </c:pt>
                      <c:pt idx="6">
                        <c:v>23</c:v>
                      </c:pt>
                      <c:pt idx="7">
                        <c:v>25</c:v>
                      </c:pt>
                      <c:pt idx="8">
                        <c:v>27</c:v>
                      </c:pt>
                      <c:pt idx="9">
                        <c:v>29</c:v>
                      </c:pt>
                      <c:pt idx="10">
                        <c:v>31</c:v>
                      </c:pt>
                      <c:pt idx="11">
                        <c:v>33</c:v>
                      </c:pt>
                      <c:pt idx="12">
                        <c:v>35</c:v>
                      </c:pt>
                      <c:pt idx="13">
                        <c:v>37</c:v>
                      </c:pt>
                      <c:pt idx="14">
                        <c:v>39</c:v>
                      </c:pt>
                      <c:pt idx="15">
                        <c:v>41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'[2]A9 and D11 at least 10'!$AQ$43:$BH$43</c15:sqref>
                        </c15:formulaRef>
                      </c:ext>
                    </c:extLst>
                    <c:numCache>
                      <c:formatCode>General</c:formatCode>
                      <c:ptCount val="18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33.462000000000003</c:v>
                      </c:pt>
                      <c:pt idx="7">
                        <c:v>172.82650000000001</c:v>
                      </c:pt>
                      <c:pt idx="8">
                        <c:v>530.60399999999993</c:v>
                      </c:pt>
                      <c:pt idx="9">
                        <c:v>1632.8125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8E96-9C41-A145-872BE27EB3F3}"/>
                  </c:ext>
                </c:extLst>
              </c15:ser>
            </c15:filteredLineSeries>
            <c15:filteredLineSeries>
              <c15:ser>
                <c:idx val="7"/>
                <c:order val="7"/>
                <c:spPr>
                  <a:ln w="28575" cap="rnd">
                    <a:solidFill>
                      <a:schemeClr val="accent1">
                        <a:lumMod val="75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'Cancers Humanized Mice'!$AB$1:$AQ$1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0</c:v>
                      </c:pt>
                      <c:pt idx="1">
                        <c:v>11</c:v>
                      </c:pt>
                      <c:pt idx="2">
                        <c:v>14</c:v>
                      </c:pt>
                      <c:pt idx="3">
                        <c:v>17</c:v>
                      </c:pt>
                      <c:pt idx="4">
                        <c:v>19</c:v>
                      </c:pt>
                      <c:pt idx="5">
                        <c:v>21</c:v>
                      </c:pt>
                      <c:pt idx="6">
                        <c:v>23</c:v>
                      </c:pt>
                      <c:pt idx="7">
                        <c:v>25</c:v>
                      </c:pt>
                      <c:pt idx="8">
                        <c:v>27</c:v>
                      </c:pt>
                      <c:pt idx="9">
                        <c:v>29</c:v>
                      </c:pt>
                      <c:pt idx="10">
                        <c:v>31</c:v>
                      </c:pt>
                      <c:pt idx="11">
                        <c:v>33</c:v>
                      </c:pt>
                      <c:pt idx="12">
                        <c:v>35</c:v>
                      </c:pt>
                      <c:pt idx="13">
                        <c:v>37</c:v>
                      </c:pt>
                      <c:pt idx="14">
                        <c:v>39</c:v>
                      </c:pt>
                      <c:pt idx="15">
                        <c:v>41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'[2]A9 and D11 at least 10'!$AQ$44:$BH$44</c15:sqref>
                        </c15:formulaRef>
                      </c:ext>
                    </c:extLst>
                    <c:numCache>
                      <c:formatCode>General</c:formatCode>
                      <c:ptCount val="18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  <c:pt idx="7">
                        <c:v>0</c:v>
                      </c:pt>
                      <c:pt idx="8">
                        <c:v>18</c:v>
                      </c:pt>
                      <c:pt idx="9">
                        <c:v>102.60000000000001</c:v>
                      </c:pt>
                      <c:pt idx="10">
                        <c:v>173.95</c:v>
                      </c:pt>
                      <c:pt idx="11">
                        <c:v>263.84050000000002</c:v>
                      </c:pt>
                      <c:pt idx="12">
                        <c:v>298.125</c:v>
                      </c:pt>
                      <c:pt idx="13">
                        <c:v>499.851</c:v>
                      </c:pt>
                      <c:pt idx="14">
                        <c:v>1470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8E96-9C41-A145-872BE27EB3F3}"/>
                  </c:ext>
                </c:extLst>
              </c15:ser>
            </c15:filteredLineSeries>
            <c15:filteredLineSeries>
              <c15:ser>
                <c:idx val="8"/>
                <c:order val="8"/>
                <c:spPr>
                  <a:ln w="28575" cap="rnd">
                    <a:solidFill>
                      <a:schemeClr val="accent1">
                        <a:lumMod val="75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'Cancers Humanized Mice'!$AB$1:$AQ$1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0</c:v>
                      </c:pt>
                      <c:pt idx="1">
                        <c:v>11</c:v>
                      </c:pt>
                      <c:pt idx="2">
                        <c:v>14</c:v>
                      </c:pt>
                      <c:pt idx="3">
                        <c:v>17</c:v>
                      </c:pt>
                      <c:pt idx="4">
                        <c:v>19</c:v>
                      </c:pt>
                      <c:pt idx="5">
                        <c:v>21</c:v>
                      </c:pt>
                      <c:pt idx="6">
                        <c:v>23</c:v>
                      </c:pt>
                      <c:pt idx="7">
                        <c:v>25</c:v>
                      </c:pt>
                      <c:pt idx="8">
                        <c:v>27</c:v>
                      </c:pt>
                      <c:pt idx="9">
                        <c:v>29</c:v>
                      </c:pt>
                      <c:pt idx="10">
                        <c:v>31</c:v>
                      </c:pt>
                      <c:pt idx="11">
                        <c:v>33</c:v>
                      </c:pt>
                      <c:pt idx="12">
                        <c:v>35</c:v>
                      </c:pt>
                      <c:pt idx="13">
                        <c:v>37</c:v>
                      </c:pt>
                      <c:pt idx="14">
                        <c:v>39</c:v>
                      </c:pt>
                      <c:pt idx="15">
                        <c:v>41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'[2]A9 and D11 at least 10'!$AQ$45:$BH$45</c15:sqref>
                        </c15:formulaRef>
                      </c:ext>
                    </c:extLst>
                    <c:numCache>
                      <c:formatCode>General</c:formatCode>
                      <c:ptCount val="18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  <c:pt idx="7">
                        <c:v>0</c:v>
                      </c:pt>
                      <c:pt idx="8">
                        <c:v>0</c:v>
                      </c:pt>
                      <c:pt idx="9">
                        <c:v>0</c:v>
                      </c:pt>
                      <c:pt idx="10">
                        <c:v>63.749999999999993</c:v>
                      </c:pt>
                      <c:pt idx="11">
                        <c:v>96.800000000000011</c:v>
                      </c:pt>
                      <c:pt idx="12">
                        <c:v>127.008</c:v>
                      </c:pt>
                      <c:pt idx="13">
                        <c:v>128.99250000000001</c:v>
                      </c:pt>
                      <c:pt idx="14">
                        <c:v>1366.875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8E96-9C41-A145-872BE27EB3F3}"/>
                  </c:ext>
                </c:extLst>
              </c15:ser>
            </c15:filteredLineSeries>
            <c15:filteredLineSeries>
              <c15:ser>
                <c:idx val="9"/>
                <c:order val="9"/>
                <c:spPr>
                  <a:ln w="28575" cap="rnd">
                    <a:solidFill>
                      <a:schemeClr val="accent1">
                        <a:lumMod val="75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'Cancers Humanized Mice'!$AB$1:$AQ$1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0</c:v>
                      </c:pt>
                      <c:pt idx="1">
                        <c:v>11</c:v>
                      </c:pt>
                      <c:pt idx="2">
                        <c:v>14</c:v>
                      </c:pt>
                      <c:pt idx="3">
                        <c:v>17</c:v>
                      </c:pt>
                      <c:pt idx="4">
                        <c:v>19</c:v>
                      </c:pt>
                      <c:pt idx="5">
                        <c:v>21</c:v>
                      </c:pt>
                      <c:pt idx="6">
                        <c:v>23</c:v>
                      </c:pt>
                      <c:pt idx="7">
                        <c:v>25</c:v>
                      </c:pt>
                      <c:pt idx="8">
                        <c:v>27</c:v>
                      </c:pt>
                      <c:pt idx="9">
                        <c:v>29</c:v>
                      </c:pt>
                      <c:pt idx="10">
                        <c:v>31</c:v>
                      </c:pt>
                      <c:pt idx="11">
                        <c:v>33</c:v>
                      </c:pt>
                      <c:pt idx="12">
                        <c:v>35</c:v>
                      </c:pt>
                      <c:pt idx="13">
                        <c:v>37</c:v>
                      </c:pt>
                      <c:pt idx="14">
                        <c:v>39</c:v>
                      </c:pt>
                      <c:pt idx="15">
                        <c:v>41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'[2]A9 and D11 at least 10'!$AQ$46:$BI$46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  <c:pt idx="7">
                        <c:v>0</c:v>
                      </c:pt>
                      <c:pt idx="8">
                        <c:v>0</c:v>
                      </c:pt>
                      <c:pt idx="9">
                        <c:v>0</c:v>
                      </c:pt>
                      <c:pt idx="10">
                        <c:v>0</c:v>
                      </c:pt>
                      <c:pt idx="11">
                        <c:v>18</c:v>
                      </c:pt>
                      <c:pt idx="12">
                        <c:v>50</c:v>
                      </c:pt>
                      <c:pt idx="13">
                        <c:v>159.3595</c:v>
                      </c:pt>
                      <c:pt idx="14">
                        <c:v>82.865500000000011</c:v>
                      </c:pt>
                      <c:pt idx="15">
                        <c:v>107.91100000000002</c:v>
                      </c:pt>
                      <c:pt idx="16">
                        <c:v>325.125</c:v>
                      </c:pt>
                      <c:pt idx="17">
                        <c:v>451.25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8E96-9C41-A145-872BE27EB3F3}"/>
                  </c:ext>
                </c:extLst>
              </c15:ser>
            </c15:filteredLineSeries>
          </c:ext>
        </c:extLst>
      </c:lineChart>
      <c:catAx>
        <c:axId val="158459721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Days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4563968"/>
        <c:crosses val="autoZero"/>
        <c:auto val="1"/>
        <c:lblAlgn val="ctr"/>
        <c:lblOffset val="100"/>
        <c:noMultiLvlLbl val="0"/>
      </c:catAx>
      <c:valAx>
        <c:axId val="15845639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Tumor</a:t>
                </a:r>
                <a:r>
                  <a:rPr lang="en-US" baseline="0"/>
                  <a:t> Volume (mm3)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45972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0" i="0" baseline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Anti-PD-1 Group (n=4)</a:t>
            </a:r>
            <a:endParaRPr lang="en-US" sz="11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0.29186876491931252"/>
          <c:y val="2.844141069397042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12"/>
          <c:order val="0"/>
          <c:spPr>
            <a:ln>
              <a:solidFill>
                <a:schemeClr val="accent6"/>
              </a:solidFill>
            </a:ln>
          </c:spPr>
          <c:marker>
            <c:symbol val="none"/>
          </c:marker>
          <c:cat>
            <c:numRef>
              <c:f>'EXP with PD1'!$AA$2:$AR$2</c:f>
              <c:numCache>
                <c:formatCode>General</c:formatCode>
                <c:ptCount val="18"/>
                <c:pt idx="0">
                  <c:v>0</c:v>
                </c:pt>
                <c:pt idx="1">
                  <c:v>10</c:v>
                </c:pt>
                <c:pt idx="2">
                  <c:v>12</c:v>
                </c:pt>
                <c:pt idx="3">
                  <c:v>15</c:v>
                </c:pt>
                <c:pt idx="4">
                  <c:v>17</c:v>
                </c:pt>
                <c:pt idx="5">
                  <c:v>19</c:v>
                </c:pt>
                <c:pt idx="6">
                  <c:v>21</c:v>
                </c:pt>
                <c:pt idx="7">
                  <c:v>23</c:v>
                </c:pt>
                <c:pt idx="8">
                  <c:v>26</c:v>
                </c:pt>
                <c:pt idx="9">
                  <c:v>29</c:v>
                </c:pt>
                <c:pt idx="10">
                  <c:v>31</c:v>
                </c:pt>
                <c:pt idx="11">
                  <c:v>33</c:v>
                </c:pt>
                <c:pt idx="12">
                  <c:v>36</c:v>
                </c:pt>
                <c:pt idx="13">
                  <c:v>38</c:v>
                </c:pt>
                <c:pt idx="14">
                  <c:v>40</c:v>
                </c:pt>
                <c:pt idx="15">
                  <c:v>43</c:v>
                </c:pt>
                <c:pt idx="16">
                  <c:v>45</c:v>
                </c:pt>
                <c:pt idx="17">
                  <c:v>48</c:v>
                </c:pt>
              </c:numCache>
            </c:numRef>
          </c:cat>
          <c:val>
            <c:numRef>
              <c:f>'EXP with PD1'!$AA$26:$AN$26</c:f>
              <c:numCache>
                <c:formatCode>General</c:formatCode>
                <c:ptCount val="14"/>
                <c:pt idx="0">
                  <c:v>0</c:v>
                </c:pt>
                <c:pt idx="1">
                  <c:v>62.5</c:v>
                </c:pt>
                <c:pt idx="2">
                  <c:v>75</c:v>
                </c:pt>
                <c:pt idx="3">
                  <c:v>75</c:v>
                </c:pt>
                <c:pt idx="4">
                  <c:v>288</c:v>
                </c:pt>
                <c:pt idx="5">
                  <c:v>550</c:v>
                </c:pt>
                <c:pt idx="6">
                  <c:v>665.5</c:v>
                </c:pt>
                <c:pt idx="7">
                  <c:v>726</c:v>
                </c:pt>
                <c:pt idx="8">
                  <c:v>726</c:v>
                </c:pt>
                <c:pt idx="9">
                  <c:v>726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868-4358-8D45-9CC9952507CF}"/>
            </c:ext>
          </c:extLst>
        </c:ser>
        <c:ser>
          <c:idx val="13"/>
          <c:order val="1"/>
          <c:spPr>
            <a:ln>
              <a:solidFill>
                <a:schemeClr val="accent6"/>
              </a:solidFill>
            </a:ln>
          </c:spPr>
          <c:marker>
            <c:symbol val="none"/>
          </c:marker>
          <c:cat>
            <c:numRef>
              <c:f>'EXP with PD1'!$AA$2:$AR$2</c:f>
              <c:numCache>
                <c:formatCode>General</c:formatCode>
                <c:ptCount val="18"/>
                <c:pt idx="0">
                  <c:v>0</c:v>
                </c:pt>
                <c:pt idx="1">
                  <c:v>10</c:v>
                </c:pt>
                <c:pt idx="2">
                  <c:v>12</c:v>
                </c:pt>
                <c:pt idx="3">
                  <c:v>15</c:v>
                </c:pt>
                <c:pt idx="4">
                  <c:v>17</c:v>
                </c:pt>
                <c:pt idx="5">
                  <c:v>19</c:v>
                </c:pt>
                <c:pt idx="6">
                  <c:v>21</c:v>
                </c:pt>
                <c:pt idx="7">
                  <c:v>23</c:v>
                </c:pt>
                <c:pt idx="8">
                  <c:v>26</c:v>
                </c:pt>
                <c:pt idx="9">
                  <c:v>29</c:v>
                </c:pt>
                <c:pt idx="10">
                  <c:v>31</c:v>
                </c:pt>
                <c:pt idx="11">
                  <c:v>33</c:v>
                </c:pt>
                <c:pt idx="12">
                  <c:v>36</c:v>
                </c:pt>
                <c:pt idx="13">
                  <c:v>38</c:v>
                </c:pt>
                <c:pt idx="14">
                  <c:v>40</c:v>
                </c:pt>
                <c:pt idx="15">
                  <c:v>43</c:v>
                </c:pt>
                <c:pt idx="16">
                  <c:v>45</c:v>
                </c:pt>
                <c:pt idx="17">
                  <c:v>48</c:v>
                </c:pt>
              </c:numCache>
            </c:numRef>
          </c:cat>
          <c:val>
            <c:numRef>
              <c:f>'EXP with PD1'!$AA$27:$AN$27</c:f>
              <c:numCache>
                <c:formatCode>General</c:formatCode>
                <c:ptCount val="14"/>
                <c:pt idx="0">
                  <c:v>0</c:v>
                </c:pt>
                <c:pt idx="1">
                  <c:v>75</c:v>
                </c:pt>
                <c:pt idx="2">
                  <c:v>81.25</c:v>
                </c:pt>
                <c:pt idx="3">
                  <c:v>81.25</c:v>
                </c:pt>
                <c:pt idx="4">
                  <c:v>62.5</c:v>
                </c:pt>
                <c:pt idx="5">
                  <c:v>81.25</c:v>
                </c:pt>
                <c:pt idx="6">
                  <c:v>87.5</c:v>
                </c:pt>
                <c:pt idx="7">
                  <c:v>126</c:v>
                </c:pt>
                <c:pt idx="8">
                  <c:v>196</c:v>
                </c:pt>
                <c:pt idx="9">
                  <c:v>550</c:v>
                </c:pt>
                <c:pt idx="10">
                  <c:v>1183</c:v>
                </c:pt>
                <c:pt idx="11">
                  <c:v>1470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868-4358-8D45-9CC9952507CF}"/>
            </c:ext>
          </c:extLst>
        </c:ser>
        <c:ser>
          <c:idx val="14"/>
          <c:order val="2"/>
          <c:spPr>
            <a:ln>
              <a:solidFill>
                <a:schemeClr val="accent6"/>
              </a:solidFill>
            </a:ln>
          </c:spPr>
          <c:marker>
            <c:symbol val="none"/>
          </c:marker>
          <c:cat>
            <c:numRef>
              <c:f>'EXP with PD1'!$AA$2:$AR$2</c:f>
              <c:numCache>
                <c:formatCode>General</c:formatCode>
                <c:ptCount val="18"/>
                <c:pt idx="0">
                  <c:v>0</c:v>
                </c:pt>
                <c:pt idx="1">
                  <c:v>10</c:v>
                </c:pt>
                <c:pt idx="2">
                  <c:v>12</c:v>
                </c:pt>
                <c:pt idx="3">
                  <c:v>15</c:v>
                </c:pt>
                <c:pt idx="4">
                  <c:v>17</c:v>
                </c:pt>
                <c:pt idx="5">
                  <c:v>19</c:v>
                </c:pt>
                <c:pt idx="6">
                  <c:v>21</c:v>
                </c:pt>
                <c:pt idx="7">
                  <c:v>23</c:v>
                </c:pt>
                <c:pt idx="8">
                  <c:v>26</c:v>
                </c:pt>
                <c:pt idx="9">
                  <c:v>29</c:v>
                </c:pt>
                <c:pt idx="10">
                  <c:v>31</c:v>
                </c:pt>
                <c:pt idx="11">
                  <c:v>33</c:v>
                </c:pt>
                <c:pt idx="12">
                  <c:v>36</c:v>
                </c:pt>
                <c:pt idx="13">
                  <c:v>38</c:v>
                </c:pt>
                <c:pt idx="14">
                  <c:v>40</c:v>
                </c:pt>
                <c:pt idx="15">
                  <c:v>43</c:v>
                </c:pt>
                <c:pt idx="16">
                  <c:v>45</c:v>
                </c:pt>
                <c:pt idx="17">
                  <c:v>48</c:v>
                </c:pt>
              </c:numCache>
            </c:numRef>
          </c:cat>
          <c:val>
            <c:numRef>
              <c:f>'EXP with PD1'!$AA$28:$AN$28</c:f>
              <c:numCache>
                <c:formatCode>General</c:formatCode>
                <c:ptCount val="14"/>
                <c:pt idx="0">
                  <c:v>0</c:v>
                </c:pt>
                <c:pt idx="1">
                  <c:v>75</c:v>
                </c:pt>
                <c:pt idx="2">
                  <c:v>81.25</c:v>
                </c:pt>
                <c:pt idx="3">
                  <c:v>81.25</c:v>
                </c:pt>
                <c:pt idx="4">
                  <c:v>500</c:v>
                </c:pt>
                <c:pt idx="5">
                  <c:v>525</c:v>
                </c:pt>
                <c:pt idx="6">
                  <c:v>550</c:v>
                </c:pt>
                <c:pt idx="7">
                  <c:v>550</c:v>
                </c:pt>
                <c:pt idx="8">
                  <c:v>665.5</c:v>
                </c:pt>
                <c:pt idx="9">
                  <c:v>726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868-4358-8D45-9CC9952507CF}"/>
            </c:ext>
          </c:extLst>
        </c:ser>
        <c:ser>
          <c:idx val="15"/>
          <c:order val="3"/>
          <c:spPr>
            <a:ln>
              <a:solidFill>
                <a:schemeClr val="accent6"/>
              </a:solidFill>
            </a:ln>
          </c:spPr>
          <c:marker>
            <c:symbol val="none"/>
          </c:marker>
          <c:cat>
            <c:numRef>
              <c:f>'EXP with PD1'!$AA$2:$AR$2</c:f>
              <c:numCache>
                <c:formatCode>General</c:formatCode>
                <c:ptCount val="18"/>
                <c:pt idx="0">
                  <c:v>0</c:v>
                </c:pt>
                <c:pt idx="1">
                  <c:v>10</c:v>
                </c:pt>
                <c:pt idx="2">
                  <c:v>12</c:v>
                </c:pt>
                <c:pt idx="3">
                  <c:v>15</c:v>
                </c:pt>
                <c:pt idx="4">
                  <c:v>17</c:v>
                </c:pt>
                <c:pt idx="5">
                  <c:v>19</c:v>
                </c:pt>
                <c:pt idx="6">
                  <c:v>21</c:v>
                </c:pt>
                <c:pt idx="7">
                  <c:v>23</c:v>
                </c:pt>
                <c:pt idx="8">
                  <c:v>26</c:v>
                </c:pt>
                <c:pt idx="9">
                  <c:v>29</c:v>
                </c:pt>
                <c:pt idx="10">
                  <c:v>31</c:v>
                </c:pt>
                <c:pt idx="11">
                  <c:v>33</c:v>
                </c:pt>
                <c:pt idx="12">
                  <c:v>36</c:v>
                </c:pt>
                <c:pt idx="13">
                  <c:v>38</c:v>
                </c:pt>
                <c:pt idx="14">
                  <c:v>40</c:v>
                </c:pt>
                <c:pt idx="15">
                  <c:v>43</c:v>
                </c:pt>
                <c:pt idx="16">
                  <c:v>45</c:v>
                </c:pt>
                <c:pt idx="17">
                  <c:v>48</c:v>
                </c:pt>
              </c:numCache>
            </c:numRef>
          </c:cat>
          <c:val>
            <c:numRef>
              <c:f>'EXP with PD1'!$AA$29:$AN$29</c:f>
              <c:numCache>
                <c:formatCode>General</c:formatCode>
                <c:ptCount val="14"/>
                <c:pt idx="0">
                  <c:v>0</c:v>
                </c:pt>
                <c:pt idx="1">
                  <c:v>62.5</c:v>
                </c:pt>
                <c:pt idx="2">
                  <c:v>81.25</c:v>
                </c:pt>
                <c:pt idx="3">
                  <c:v>81.25</c:v>
                </c:pt>
                <c:pt idx="4">
                  <c:v>75</c:v>
                </c:pt>
                <c:pt idx="5">
                  <c:v>81.25</c:v>
                </c:pt>
                <c:pt idx="6">
                  <c:v>87.5</c:v>
                </c:pt>
                <c:pt idx="7">
                  <c:v>126</c:v>
                </c:pt>
                <c:pt idx="8">
                  <c:v>171.5</c:v>
                </c:pt>
                <c:pt idx="9">
                  <c:v>500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868-4358-8D45-9CC9952507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36648088"/>
        <c:axId val="636648416"/>
      </c:lineChart>
      <c:catAx>
        <c:axId val="636648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36648416"/>
        <c:crosses val="autoZero"/>
        <c:auto val="1"/>
        <c:lblAlgn val="ctr"/>
        <c:lblOffset val="100"/>
        <c:noMultiLvlLbl val="0"/>
      </c:catAx>
      <c:valAx>
        <c:axId val="636648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</a:rPr>
                  <a:t>Tumor Volume (mm3)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366480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0" i="0" baseline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Ipilimumab Group (n=5)</a:t>
            </a:r>
            <a:endParaRPr lang="en-US" sz="11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0.25372007281130587"/>
          <c:y val="2.844141069397042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12"/>
          <c:order val="0"/>
          <c:spPr>
            <a:ln>
              <a:solidFill>
                <a:srgbClr val="FD95CB"/>
              </a:solidFill>
            </a:ln>
          </c:spPr>
          <c:marker>
            <c:symbol val="none"/>
          </c:marker>
          <c:cat>
            <c:numRef>
              <c:f>'EXP with PD1'!$AA$2:$AR$2</c:f>
              <c:numCache>
                <c:formatCode>General</c:formatCode>
                <c:ptCount val="18"/>
                <c:pt idx="0">
                  <c:v>0</c:v>
                </c:pt>
                <c:pt idx="1">
                  <c:v>10</c:v>
                </c:pt>
                <c:pt idx="2">
                  <c:v>12</c:v>
                </c:pt>
                <c:pt idx="3">
                  <c:v>15</c:v>
                </c:pt>
                <c:pt idx="4">
                  <c:v>17</c:v>
                </c:pt>
                <c:pt idx="5">
                  <c:v>19</c:v>
                </c:pt>
                <c:pt idx="6">
                  <c:v>21</c:v>
                </c:pt>
                <c:pt idx="7">
                  <c:v>23</c:v>
                </c:pt>
                <c:pt idx="8">
                  <c:v>26</c:v>
                </c:pt>
                <c:pt idx="9">
                  <c:v>29</c:v>
                </c:pt>
                <c:pt idx="10">
                  <c:v>31</c:v>
                </c:pt>
                <c:pt idx="11">
                  <c:v>33</c:v>
                </c:pt>
                <c:pt idx="12">
                  <c:v>36</c:v>
                </c:pt>
                <c:pt idx="13">
                  <c:v>38</c:v>
                </c:pt>
                <c:pt idx="14">
                  <c:v>40</c:v>
                </c:pt>
                <c:pt idx="15">
                  <c:v>43</c:v>
                </c:pt>
                <c:pt idx="16">
                  <c:v>45</c:v>
                </c:pt>
                <c:pt idx="17">
                  <c:v>48</c:v>
                </c:pt>
              </c:numCache>
            </c:numRef>
          </c:cat>
          <c:val>
            <c:numRef>
              <c:f>'EXP with PD1'!$AA$26:$AN$26</c:f>
              <c:numCache>
                <c:formatCode>General</c:formatCode>
                <c:ptCount val="14"/>
                <c:pt idx="0">
                  <c:v>0</c:v>
                </c:pt>
                <c:pt idx="1">
                  <c:v>62.5</c:v>
                </c:pt>
                <c:pt idx="2">
                  <c:v>75</c:v>
                </c:pt>
                <c:pt idx="3">
                  <c:v>75</c:v>
                </c:pt>
                <c:pt idx="4">
                  <c:v>288</c:v>
                </c:pt>
                <c:pt idx="5">
                  <c:v>550</c:v>
                </c:pt>
                <c:pt idx="6">
                  <c:v>665.5</c:v>
                </c:pt>
                <c:pt idx="7">
                  <c:v>726</c:v>
                </c:pt>
                <c:pt idx="8">
                  <c:v>726</c:v>
                </c:pt>
                <c:pt idx="9">
                  <c:v>726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05A-4EAC-8266-279F0953C2A0}"/>
            </c:ext>
          </c:extLst>
        </c:ser>
        <c:ser>
          <c:idx val="13"/>
          <c:order val="1"/>
          <c:spPr>
            <a:ln>
              <a:solidFill>
                <a:srgbClr val="FD95CB"/>
              </a:solidFill>
            </a:ln>
          </c:spPr>
          <c:marker>
            <c:symbol val="none"/>
          </c:marker>
          <c:cat>
            <c:numRef>
              <c:f>'EXP with PD1'!$AA$2:$AR$2</c:f>
              <c:numCache>
                <c:formatCode>General</c:formatCode>
                <c:ptCount val="18"/>
                <c:pt idx="0">
                  <c:v>0</c:v>
                </c:pt>
                <c:pt idx="1">
                  <c:v>10</c:v>
                </c:pt>
                <c:pt idx="2">
                  <c:v>12</c:v>
                </c:pt>
                <c:pt idx="3">
                  <c:v>15</c:v>
                </c:pt>
                <c:pt idx="4">
                  <c:v>17</c:v>
                </c:pt>
                <c:pt idx="5">
                  <c:v>19</c:v>
                </c:pt>
                <c:pt idx="6">
                  <c:v>21</c:v>
                </c:pt>
                <c:pt idx="7">
                  <c:v>23</c:v>
                </c:pt>
                <c:pt idx="8">
                  <c:v>26</c:v>
                </c:pt>
                <c:pt idx="9">
                  <c:v>29</c:v>
                </c:pt>
                <c:pt idx="10">
                  <c:v>31</c:v>
                </c:pt>
                <c:pt idx="11">
                  <c:v>33</c:v>
                </c:pt>
                <c:pt idx="12">
                  <c:v>36</c:v>
                </c:pt>
                <c:pt idx="13">
                  <c:v>38</c:v>
                </c:pt>
                <c:pt idx="14">
                  <c:v>40</c:v>
                </c:pt>
                <c:pt idx="15">
                  <c:v>43</c:v>
                </c:pt>
                <c:pt idx="16">
                  <c:v>45</c:v>
                </c:pt>
                <c:pt idx="17">
                  <c:v>48</c:v>
                </c:pt>
              </c:numCache>
            </c:numRef>
          </c:cat>
          <c:val>
            <c:numRef>
              <c:f>'EXP with PD1'!$AA$27:$AN$27</c:f>
              <c:numCache>
                <c:formatCode>General</c:formatCode>
                <c:ptCount val="14"/>
                <c:pt idx="0">
                  <c:v>0</c:v>
                </c:pt>
                <c:pt idx="1">
                  <c:v>75</c:v>
                </c:pt>
                <c:pt idx="2">
                  <c:v>81.25</c:v>
                </c:pt>
                <c:pt idx="3">
                  <c:v>81.25</c:v>
                </c:pt>
                <c:pt idx="4">
                  <c:v>62.5</c:v>
                </c:pt>
                <c:pt idx="5">
                  <c:v>81.25</c:v>
                </c:pt>
                <c:pt idx="6">
                  <c:v>87.5</c:v>
                </c:pt>
                <c:pt idx="7">
                  <c:v>126</c:v>
                </c:pt>
                <c:pt idx="8">
                  <c:v>196</c:v>
                </c:pt>
                <c:pt idx="9">
                  <c:v>550</c:v>
                </c:pt>
                <c:pt idx="10">
                  <c:v>1183</c:v>
                </c:pt>
                <c:pt idx="11">
                  <c:v>1470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05A-4EAC-8266-279F0953C2A0}"/>
            </c:ext>
          </c:extLst>
        </c:ser>
        <c:ser>
          <c:idx val="14"/>
          <c:order val="2"/>
          <c:spPr>
            <a:ln>
              <a:solidFill>
                <a:srgbClr val="FD95CB"/>
              </a:solidFill>
            </a:ln>
          </c:spPr>
          <c:marker>
            <c:symbol val="none"/>
          </c:marker>
          <c:cat>
            <c:numRef>
              <c:f>'EXP with PD1'!$AA$2:$AR$2</c:f>
              <c:numCache>
                <c:formatCode>General</c:formatCode>
                <c:ptCount val="18"/>
                <c:pt idx="0">
                  <c:v>0</c:v>
                </c:pt>
                <c:pt idx="1">
                  <c:v>10</c:v>
                </c:pt>
                <c:pt idx="2">
                  <c:v>12</c:v>
                </c:pt>
                <c:pt idx="3">
                  <c:v>15</c:v>
                </c:pt>
                <c:pt idx="4">
                  <c:v>17</c:v>
                </c:pt>
                <c:pt idx="5">
                  <c:v>19</c:v>
                </c:pt>
                <c:pt idx="6">
                  <c:v>21</c:v>
                </c:pt>
                <c:pt idx="7">
                  <c:v>23</c:v>
                </c:pt>
                <c:pt idx="8">
                  <c:v>26</c:v>
                </c:pt>
                <c:pt idx="9">
                  <c:v>29</c:v>
                </c:pt>
                <c:pt idx="10">
                  <c:v>31</c:v>
                </c:pt>
                <c:pt idx="11">
                  <c:v>33</c:v>
                </c:pt>
                <c:pt idx="12">
                  <c:v>36</c:v>
                </c:pt>
                <c:pt idx="13">
                  <c:v>38</c:v>
                </c:pt>
                <c:pt idx="14">
                  <c:v>40</c:v>
                </c:pt>
                <c:pt idx="15">
                  <c:v>43</c:v>
                </c:pt>
                <c:pt idx="16">
                  <c:v>45</c:v>
                </c:pt>
                <c:pt idx="17">
                  <c:v>48</c:v>
                </c:pt>
              </c:numCache>
            </c:numRef>
          </c:cat>
          <c:val>
            <c:numRef>
              <c:f>'EXP with PD1'!$AA$28:$AN$28</c:f>
              <c:numCache>
                <c:formatCode>General</c:formatCode>
                <c:ptCount val="14"/>
                <c:pt idx="0">
                  <c:v>0</c:v>
                </c:pt>
                <c:pt idx="1">
                  <c:v>75</c:v>
                </c:pt>
                <c:pt idx="2">
                  <c:v>81.25</c:v>
                </c:pt>
                <c:pt idx="3">
                  <c:v>81.25</c:v>
                </c:pt>
                <c:pt idx="4">
                  <c:v>500</c:v>
                </c:pt>
                <c:pt idx="5">
                  <c:v>525</c:v>
                </c:pt>
                <c:pt idx="6">
                  <c:v>550</c:v>
                </c:pt>
                <c:pt idx="7">
                  <c:v>550</c:v>
                </c:pt>
                <c:pt idx="8">
                  <c:v>665.5</c:v>
                </c:pt>
                <c:pt idx="9">
                  <c:v>726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05A-4EAC-8266-279F0953C2A0}"/>
            </c:ext>
          </c:extLst>
        </c:ser>
        <c:ser>
          <c:idx val="15"/>
          <c:order val="3"/>
          <c:spPr>
            <a:ln>
              <a:solidFill>
                <a:srgbClr val="FD95CB"/>
              </a:solidFill>
            </a:ln>
          </c:spPr>
          <c:marker>
            <c:symbol val="none"/>
          </c:marker>
          <c:cat>
            <c:numRef>
              <c:f>'EXP with PD1'!$AA$2:$AR$2</c:f>
              <c:numCache>
                <c:formatCode>General</c:formatCode>
                <c:ptCount val="18"/>
                <c:pt idx="0">
                  <c:v>0</c:v>
                </c:pt>
                <c:pt idx="1">
                  <c:v>10</c:v>
                </c:pt>
                <c:pt idx="2">
                  <c:v>12</c:v>
                </c:pt>
                <c:pt idx="3">
                  <c:v>15</c:v>
                </c:pt>
                <c:pt idx="4">
                  <c:v>17</c:v>
                </c:pt>
                <c:pt idx="5">
                  <c:v>19</c:v>
                </c:pt>
                <c:pt idx="6">
                  <c:v>21</c:v>
                </c:pt>
                <c:pt idx="7">
                  <c:v>23</c:v>
                </c:pt>
                <c:pt idx="8">
                  <c:v>26</c:v>
                </c:pt>
                <c:pt idx="9">
                  <c:v>29</c:v>
                </c:pt>
                <c:pt idx="10">
                  <c:v>31</c:v>
                </c:pt>
                <c:pt idx="11">
                  <c:v>33</c:v>
                </c:pt>
                <c:pt idx="12">
                  <c:v>36</c:v>
                </c:pt>
                <c:pt idx="13">
                  <c:v>38</c:v>
                </c:pt>
                <c:pt idx="14">
                  <c:v>40</c:v>
                </c:pt>
                <c:pt idx="15">
                  <c:v>43</c:v>
                </c:pt>
                <c:pt idx="16">
                  <c:v>45</c:v>
                </c:pt>
                <c:pt idx="17">
                  <c:v>48</c:v>
                </c:pt>
              </c:numCache>
            </c:numRef>
          </c:cat>
          <c:val>
            <c:numRef>
              <c:f>'EXP with PD1'!$AA$29:$AN$29</c:f>
              <c:numCache>
                <c:formatCode>General</c:formatCode>
                <c:ptCount val="14"/>
                <c:pt idx="0">
                  <c:v>0</c:v>
                </c:pt>
                <c:pt idx="1">
                  <c:v>62.5</c:v>
                </c:pt>
                <c:pt idx="2">
                  <c:v>81.25</c:v>
                </c:pt>
                <c:pt idx="3">
                  <c:v>81.25</c:v>
                </c:pt>
                <c:pt idx="4">
                  <c:v>75</c:v>
                </c:pt>
                <c:pt idx="5">
                  <c:v>81.25</c:v>
                </c:pt>
                <c:pt idx="6">
                  <c:v>87.5</c:v>
                </c:pt>
                <c:pt idx="7">
                  <c:v>126</c:v>
                </c:pt>
                <c:pt idx="8">
                  <c:v>171.5</c:v>
                </c:pt>
                <c:pt idx="9">
                  <c:v>500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05A-4EAC-8266-279F0953C2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36648088"/>
        <c:axId val="636648416"/>
      </c:lineChart>
      <c:catAx>
        <c:axId val="636648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36648416"/>
        <c:crosses val="autoZero"/>
        <c:auto val="1"/>
        <c:lblAlgn val="ctr"/>
        <c:lblOffset val="100"/>
        <c:noMultiLvlLbl val="0"/>
      </c:catAx>
      <c:valAx>
        <c:axId val="636648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</a:rPr>
                  <a:t>Tumor Volume (mm3)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366480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0" i="0" baseline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Vehicle Group (n=4)</a:t>
            </a:r>
            <a:endParaRPr lang="en-US" sz="11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0.295217669473535"/>
          <c:y val="2.844141069397042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12"/>
          <c:order val="0"/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numRef>
              <c:f>'EXP with PD1'!$AA$2:$AR$2</c:f>
              <c:numCache>
                <c:formatCode>General</c:formatCode>
                <c:ptCount val="18"/>
                <c:pt idx="0">
                  <c:v>0</c:v>
                </c:pt>
                <c:pt idx="1">
                  <c:v>10</c:v>
                </c:pt>
                <c:pt idx="2">
                  <c:v>12</c:v>
                </c:pt>
                <c:pt idx="3">
                  <c:v>15</c:v>
                </c:pt>
                <c:pt idx="4">
                  <c:v>17</c:v>
                </c:pt>
                <c:pt idx="5">
                  <c:v>19</c:v>
                </c:pt>
                <c:pt idx="6">
                  <c:v>21</c:v>
                </c:pt>
                <c:pt idx="7">
                  <c:v>23</c:v>
                </c:pt>
                <c:pt idx="8">
                  <c:v>26</c:v>
                </c:pt>
                <c:pt idx="9">
                  <c:v>29</c:v>
                </c:pt>
                <c:pt idx="10">
                  <c:v>31</c:v>
                </c:pt>
                <c:pt idx="11">
                  <c:v>33</c:v>
                </c:pt>
                <c:pt idx="12">
                  <c:v>36</c:v>
                </c:pt>
                <c:pt idx="13">
                  <c:v>38</c:v>
                </c:pt>
                <c:pt idx="14">
                  <c:v>40</c:v>
                </c:pt>
                <c:pt idx="15">
                  <c:v>43</c:v>
                </c:pt>
                <c:pt idx="16">
                  <c:v>45</c:v>
                </c:pt>
                <c:pt idx="17">
                  <c:v>48</c:v>
                </c:pt>
              </c:numCache>
            </c:numRef>
          </c:cat>
          <c:val>
            <c:numRef>
              <c:f>'EXP with PD1'!$AA$46:$AL$46</c:f>
              <c:numCache>
                <c:formatCode>General</c:formatCode>
                <c:ptCount val="12"/>
                <c:pt idx="0">
                  <c:v>0</c:v>
                </c:pt>
                <c:pt idx="1">
                  <c:v>75</c:v>
                </c:pt>
                <c:pt idx="2">
                  <c:v>81.25</c:v>
                </c:pt>
                <c:pt idx="3">
                  <c:v>81.25</c:v>
                </c:pt>
                <c:pt idx="4">
                  <c:v>135</c:v>
                </c:pt>
                <c:pt idx="5">
                  <c:v>162</c:v>
                </c:pt>
                <c:pt idx="6">
                  <c:v>336</c:v>
                </c:pt>
                <c:pt idx="7">
                  <c:v>600</c:v>
                </c:pt>
                <c:pt idx="8">
                  <c:v>1267.5</c:v>
                </c:pt>
                <c:pt idx="9">
                  <c:v>1568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A2D-46D7-BFC4-06EAE8330831}"/>
            </c:ext>
          </c:extLst>
        </c:ser>
        <c:ser>
          <c:idx val="13"/>
          <c:order val="1"/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numRef>
              <c:f>'EXP with PD1'!$AA$2:$AR$2</c:f>
              <c:numCache>
                <c:formatCode>General</c:formatCode>
                <c:ptCount val="18"/>
                <c:pt idx="0">
                  <c:v>0</c:v>
                </c:pt>
                <c:pt idx="1">
                  <c:v>10</c:v>
                </c:pt>
                <c:pt idx="2">
                  <c:v>12</c:v>
                </c:pt>
                <c:pt idx="3">
                  <c:v>15</c:v>
                </c:pt>
                <c:pt idx="4">
                  <c:v>17</c:v>
                </c:pt>
                <c:pt idx="5">
                  <c:v>19</c:v>
                </c:pt>
                <c:pt idx="6">
                  <c:v>21</c:v>
                </c:pt>
                <c:pt idx="7">
                  <c:v>23</c:v>
                </c:pt>
                <c:pt idx="8">
                  <c:v>26</c:v>
                </c:pt>
                <c:pt idx="9">
                  <c:v>29</c:v>
                </c:pt>
                <c:pt idx="10">
                  <c:v>31</c:v>
                </c:pt>
                <c:pt idx="11">
                  <c:v>33</c:v>
                </c:pt>
                <c:pt idx="12">
                  <c:v>36</c:v>
                </c:pt>
                <c:pt idx="13">
                  <c:v>38</c:v>
                </c:pt>
                <c:pt idx="14">
                  <c:v>40</c:v>
                </c:pt>
                <c:pt idx="15">
                  <c:v>43</c:v>
                </c:pt>
                <c:pt idx="16">
                  <c:v>45</c:v>
                </c:pt>
                <c:pt idx="17">
                  <c:v>48</c:v>
                </c:pt>
              </c:numCache>
            </c:numRef>
          </c:cat>
          <c:val>
            <c:numRef>
              <c:f>'EXP with PD1'!$AA$47:$AL$47</c:f>
              <c:numCache>
                <c:formatCode>General</c:formatCode>
                <c:ptCount val="12"/>
                <c:pt idx="0">
                  <c:v>0</c:v>
                </c:pt>
                <c:pt idx="1">
                  <c:v>62.5</c:v>
                </c:pt>
                <c:pt idx="2">
                  <c:v>75</c:v>
                </c:pt>
                <c:pt idx="3">
                  <c:v>75</c:v>
                </c:pt>
                <c:pt idx="4">
                  <c:v>81.25</c:v>
                </c:pt>
                <c:pt idx="5">
                  <c:v>361.25</c:v>
                </c:pt>
                <c:pt idx="6">
                  <c:v>496.375</c:v>
                </c:pt>
                <c:pt idx="7">
                  <c:v>650</c:v>
                </c:pt>
                <c:pt idx="8">
                  <c:v>1080</c:v>
                </c:pt>
                <c:pt idx="9">
                  <c:v>1470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A2D-46D7-BFC4-06EAE8330831}"/>
            </c:ext>
          </c:extLst>
        </c:ser>
        <c:ser>
          <c:idx val="14"/>
          <c:order val="2"/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numRef>
              <c:f>'EXP with PD1'!$AA$2:$AR$2</c:f>
              <c:numCache>
                <c:formatCode>General</c:formatCode>
                <c:ptCount val="18"/>
                <c:pt idx="0">
                  <c:v>0</c:v>
                </c:pt>
                <c:pt idx="1">
                  <c:v>10</c:v>
                </c:pt>
                <c:pt idx="2">
                  <c:v>12</c:v>
                </c:pt>
                <c:pt idx="3">
                  <c:v>15</c:v>
                </c:pt>
                <c:pt idx="4">
                  <c:v>17</c:v>
                </c:pt>
                <c:pt idx="5">
                  <c:v>19</c:v>
                </c:pt>
                <c:pt idx="6">
                  <c:v>21</c:v>
                </c:pt>
                <c:pt idx="7">
                  <c:v>23</c:v>
                </c:pt>
                <c:pt idx="8">
                  <c:v>26</c:v>
                </c:pt>
                <c:pt idx="9">
                  <c:v>29</c:v>
                </c:pt>
                <c:pt idx="10">
                  <c:v>31</c:v>
                </c:pt>
                <c:pt idx="11">
                  <c:v>33</c:v>
                </c:pt>
                <c:pt idx="12">
                  <c:v>36</c:v>
                </c:pt>
                <c:pt idx="13">
                  <c:v>38</c:v>
                </c:pt>
                <c:pt idx="14">
                  <c:v>40</c:v>
                </c:pt>
                <c:pt idx="15">
                  <c:v>43</c:v>
                </c:pt>
                <c:pt idx="16">
                  <c:v>45</c:v>
                </c:pt>
                <c:pt idx="17">
                  <c:v>48</c:v>
                </c:pt>
              </c:numCache>
            </c:numRef>
          </c:cat>
          <c:val>
            <c:numRef>
              <c:f>'EXP with PD1'!$AA$48:$AL$48</c:f>
              <c:numCache>
                <c:formatCode>General</c:formatCode>
                <c:ptCount val="12"/>
                <c:pt idx="0">
                  <c:v>0</c:v>
                </c:pt>
                <c:pt idx="1">
                  <c:v>62.5</c:v>
                </c:pt>
                <c:pt idx="2">
                  <c:v>75</c:v>
                </c:pt>
                <c:pt idx="3">
                  <c:v>75</c:v>
                </c:pt>
                <c:pt idx="4">
                  <c:v>196</c:v>
                </c:pt>
                <c:pt idx="5">
                  <c:v>550</c:v>
                </c:pt>
                <c:pt idx="6">
                  <c:v>665.5</c:v>
                </c:pt>
                <c:pt idx="7">
                  <c:v>1098.5</c:v>
                </c:pt>
                <c:pt idx="8">
                  <c:v>1687.5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A2D-46D7-BFC4-06EAE8330831}"/>
            </c:ext>
          </c:extLst>
        </c:ser>
        <c:ser>
          <c:idx val="15"/>
          <c:order val="3"/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numRef>
              <c:f>'EXP with PD1'!$AA$2:$AR$2</c:f>
              <c:numCache>
                <c:formatCode>General</c:formatCode>
                <c:ptCount val="18"/>
                <c:pt idx="0">
                  <c:v>0</c:v>
                </c:pt>
                <c:pt idx="1">
                  <c:v>10</c:v>
                </c:pt>
                <c:pt idx="2">
                  <c:v>12</c:v>
                </c:pt>
                <c:pt idx="3">
                  <c:v>15</c:v>
                </c:pt>
                <c:pt idx="4">
                  <c:v>17</c:v>
                </c:pt>
                <c:pt idx="5">
                  <c:v>19</c:v>
                </c:pt>
                <c:pt idx="6">
                  <c:v>21</c:v>
                </c:pt>
                <c:pt idx="7">
                  <c:v>23</c:v>
                </c:pt>
                <c:pt idx="8">
                  <c:v>26</c:v>
                </c:pt>
                <c:pt idx="9">
                  <c:v>29</c:v>
                </c:pt>
                <c:pt idx="10">
                  <c:v>31</c:v>
                </c:pt>
                <c:pt idx="11">
                  <c:v>33</c:v>
                </c:pt>
                <c:pt idx="12">
                  <c:v>36</c:v>
                </c:pt>
                <c:pt idx="13">
                  <c:v>38</c:v>
                </c:pt>
                <c:pt idx="14">
                  <c:v>40</c:v>
                </c:pt>
                <c:pt idx="15">
                  <c:v>43</c:v>
                </c:pt>
                <c:pt idx="16">
                  <c:v>45</c:v>
                </c:pt>
                <c:pt idx="17">
                  <c:v>48</c:v>
                </c:pt>
              </c:numCache>
            </c:numRef>
          </c:cat>
          <c:val>
            <c:numRef>
              <c:f>'EXP with PD1'!$AA$49:$AL$49</c:f>
              <c:numCache>
                <c:formatCode>General</c:formatCode>
                <c:ptCount val="12"/>
                <c:pt idx="0">
                  <c:v>0</c:v>
                </c:pt>
                <c:pt idx="1">
                  <c:v>75</c:v>
                </c:pt>
                <c:pt idx="2">
                  <c:v>81.25</c:v>
                </c:pt>
                <c:pt idx="3">
                  <c:v>81.25</c:v>
                </c:pt>
                <c:pt idx="4">
                  <c:v>224</c:v>
                </c:pt>
                <c:pt idx="5">
                  <c:v>288</c:v>
                </c:pt>
                <c:pt idx="6">
                  <c:v>405</c:v>
                </c:pt>
                <c:pt idx="7">
                  <c:v>550</c:v>
                </c:pt>
                <c:pt idx="8">
                  <c:v>864</c:v>
                </c:pt>
                <c:pt idx="9">
                  <c:v>1098.5</c:v>
                </c:pt>
                <c:pt idx="10">
                  <c:v>1274</c:v>
                </c:pt>
                <c:pt idx="11">
                  <c:v>1800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A2D-46D7-BFC4-06EAE83308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36648088"/>
        <c:axId val="636648416"/>
      </c:lineChart>
      <c:catAx>
        <c:axId val="636648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36648416"/>
        <c:crosses val="autoZero"/>
        <c:auto val="1"/>
        <c:lblAlgn val="ctr"/>
        <c:lblOffset val="100"/>
        <c:noMultiLvlLbl val="0"/>
      </c:catAx>
      <c:valAx>
        <c:axId val="636648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</a:rPr>
                  <a:t>Tumor Volume (mm3)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366480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0" i="0" baseline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D11 Group (n=5)</a:t>
            </a:r>
            <a:endParaRPr lang="en-US" sz="11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0.3632489258538909"/>
          <c:y val="3.2813327599921012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12"/>
          <c:order val="0"/>
          <c:spPr>
            <a:ln>
              <a:solidFill>
                <a:schemeClr val="accent1"/>
              </a:solidFill>
            </a:ln>
          </c:spPr>
          <c:marker>
            <c:symbol val="none"/>
          </c:marker>
          <c:cat>
            <c:numRef>
              <c:f>'EXP with PD1'!$AA$2:$AR$2</c:f>
              <c:numCache>
                <c:formatCode>General</c:formatCode>
                <c:ptCount val="18"/>
                <c:pt idx="0">
                  <c:v>0</c:v>
                </c:pt>
                <c:pt idx="1">
                  <c:v>10</c:v>
                </c:pt>
                <c:pt idx="2">
                  <c:v>12</c:v>
                </c:pt>
                <c:pt idx="3">
                  <c:v>15</c:v>
                </c:pt>
                <c:pt idx="4">
                  <c:v>17</c:v>
                </c:pt>
                <c:pt idx="5">
                  <c:v>19</c:v>
                </c:pt>
                <c:pt idx="6">
                  <c:v>21</c:v>
                </c:pt>
                <c:pt idx="7">
                  <c:v>23</c:v>
                </c:pt>
                <c:pt idx="8">
                  <c:v>26</c:v>
                </c:pt>
                <c:pt idx="9">
                  <c:v>29</c:v>
                </c:pt>
                <c:pt idx="10">
                  <c:v>31</c:v>
                </c:pt>
                <c:pt idx="11">
                  <c:v>33</c:v>
                </c:pt>
                <c:pt idx="12">
                  <c:v>36</c:v>
                </c:pt>
                <c:pt idx="13">
                  <c:v>38</c:v>
                </c:pt>
                <c:pt idx="14">
                  <c:v>40</c:v>
                </c:pt>
                <c:pt idx="15">
                  <c:v>43</c:v>
                </c:pt>
                <c:pt idx="16">
                  <c:v>45</c:v>
                </c:pt>
                <c:pt idx="17">
                  <c:v>48</c:v>
                </c:pt>
              </c:numCache>
            </c:numRef>
          </c:cat>
          <c:val>
            <c:numRef>
              <c:f>'EXP with PD1'!$AA$4:$AR$4</c:f>
              <c:numCache>
                <c:formatCode>General</c:formatCode>
                <c:ptCount val="18"/>
                <c:pt idx="0">
                  <c:v>0</c:v>
                </c:pt>
                <c:pt idx="1">
                  <c:v>62.5</c:v>
                </c:pt>
                <c:pt idx="2">
                  <c:v>75</c:v>
                </c:pt>
                <c:pt idx="3">
                  <c:v>75</c:v>
                </c:pt>
                <c:pt idx="4">
                  <c:v>196</c:v>
                </c:pt>
                <c:pt idx="5">
                  <c:v>405</c:v>
                </c:pt>
                <c:pt idx="6">
                  <c:v>473.8125</c:v>
                </c:pt>
                <c:pt idx="7">
                  <c:v>473.8125</c:v>
                </c:pt>
                <c:pt idx="8">
                  <c:v>473.8125</c:v>
                </c:pt>
                <c:pt idx="9">
                  <c:v>473.8125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DEE-41FC-BD2F-73C3E835966A}"/>
            </c:ext>
          </c:extLst>
        </c:ser>
        <c:ser>
          <c:idx val="13"/>
          <c:order val="1"/>
          <c:spPr>
            <a:ln>
              <a:solidFill>
                <a:schemeClr val="accent1"/>
              </a:solidFill>
            </a:ln>
          </c:spPr>
          <c:marker>
            <c:symbol val="none"/>
          </c:marker>
          <c:cat>
            <c:numRef>
              <c:f>'EXP with PD1'!$AA$2:$AR$2</c:f>
              <c:numCache>
                <c:formatCode>General</c:formatCode>
                <c:ptCount val="18"/>
                <c:pt idx="0">
                  <c:v>0</c:v>
                </c:pt>
                <c:pt idx="1">
                  <c:v>10</c:v>
                </c:pt>
                <c:pt idx="2">
                  <c:v>12</c:v>
                </c:pt>
                <c:pt idx="3">
                  <c:v>15</c:v>
                </c:pt>
                <c:pt idx="4">
                  <c:v>17</c:v>
                </c:pt>
                <c:pt idx="5">
                  <c:v>19</c:v>
                </c:pt>
                <c:pt idx="6">
                  <c:v>21</c:v>
                </c:pt>
                <c:pt idx="7">
                  <c:v>23</c:v>
                </c:pt>
                <c:pt idx="8">
                  <c:v>26</c:v>
                </c:pt>
                <c:pt idx="9">
                  <c:v>29</c:v>
                </c:pt>
                <c:pt idx="10">
                  <c:v>31</c:v>
                </c:pt>
                <c:pt idx="11">
                  <c:v>33</c:v>
                </c:pt>
                <c:pt idx="12">
                  <c:v>36</c:v>
                </c:pt>
                <c:pt idx="13">
                  <c:v>38</c:v>
                </c:pt>
                <c:pt idx="14">
                  <c:v>40</c:v>
                </c:pt>
                <c:pt idx="15">
                  <c:v>43</c:v>
                </c:pt>
                <c:pt idx="16">
                  <c:v>45</c:v>
                </c:pt>
                <c:pt idx="17">
                  <c:v>48</c:v>
                </c:pt>
              </c:numCache>
            </c:numRef>
          </c:cat>
          <c:val>
            <c:numRef>
              <c:f>'EXP with PD1'!$AA$5:$AR$5</c:f>
              <c:numCache>
                <c:formatCode>General</c:formatCode>
                <c:ptCount val="18"/>
                <c:pt idx="0">
                  <c:v>0</c:v>
                </c:pt>
                <c:pt idx="1">
                  <c:v>75</c:v>
                </c:pt>
                <c:pt idx="2">
                  <c:v>81.25</c:v>
                </c:pt>
                <c:pt idx="3">
                  <c:v>81.25</c:v>
                </c:pt>
                <c:pt idx="4">
                  <c:v>81.25</c:v>
                </c:pt>
                <c:pt idx="5">
                  <c:v>90.75</c:v>
                </c:pt>
                <c:pt idx="6">
                  <c:v>126</c:v>
                </c:pt>
                <c:pt idx="7">
                  <c:v>196</c:v>
                </c:pt>
                <c:pt idx="8">
                  <c:v>225</c:v>
                </c:pt>
                <c:pt idx="9">
                  <c:v>288</c:v>
                </c:pt>
                <c:pt idx="10">
                  <c:v>625</c:v>
                </c:pt>
                <c:pt idx="11">
                  <c:v>1352</c:v>
                </c:pt>
                <c:pt idx="12">
                  <c:v>1503.5625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DEE-41FC-BD2F-73C3E835966A}"/>
            </c:ext>
          </c:extLst>
        </c:ser>
        <c:ser>
          <c:idx val="14"/>
          <c:order val="2"/>
          <c:spPr>
            <a:ln>
              <a:solidFill>
                <a:schemeClr val="accent1"/>
              </a:solidFill>
            </a:ln>
          </c:spPr>
          <c:marker>
            <c:symbol val="none"/>
          </c:marker>
          <c:cat>
            <c:numRef>
              <c:f>'EXP with PD1'!$AA$2:$AR$2</c:f>
              <c:numCache>
                <c:formatCode>General</c:formatCode>
                <c:ptCount val="18"/>
                <c:pt idx="0">
                  <c:v>0</c:v>
                </c:pt>
                <c:pt idx="1">
                  <c:v>10</c:v>
                </c:pt>
                <c:pt idx="2">
                  <c:v>12</c:v>
                </c:pt>
                <c:pt idx="3">
                  <c:v>15</c:v>
                </c:pt>
                <c:pt idx="4">
                  <c:v>17</c:v>
                </c:pt>
                <c:pt idx="5">
                  <c:v>19</c:v>
                </c:pt>
                <c:pt idx="6">
                  <c:v>21</c:v>
                </c:pt>
                <c:pt idx="7">
                  <c:v>23</c:v>
                </c:pt>
                <c:pt idx="8">
                  <c:v>26</c:v>
                </c:pt>
                <c:pt idx="9">
                  <c:v>29</c:v>
                </c:pt>
                <c:pt idx="10">
                  <c:v>31</c:v>
                </c:pt>
                <c:pt idx="11">
                  <c:v>33</c:v>
                </c:pt>
                <c:pt idx="12">
                  <c:v>36</c:v>
                </c:pt>
                <c:pt idx="13">
                  <c:v>38</c:v>
                </c:pt>
                <c:pt idx="14">
                  <c:v>40</c:v>
                </c:pt>
                <c:pt idx="15">
                  <c:v>43</c:v>
                </c:pt>
                <c:pt idx="16">
                  <c:v>45</c:v>
                </c:pt>
                <c:pt idx="17">
                  <c:v>48</c:v>
                </c:pt>
              </c:numCache>
            </c:numRef>
          </c:cat>
          <c:val>
            <c:numRef>
              <c:f>'EXP with PD1'!$AA$6:$AR$6</c:f>
              <c:numCache>
                <c:formatCode>General</c:formatCode>
                <c:ptCount val="18"/>
                <c:pt idx="0">
                  <c:v>0</c:v>
                </c:pt>
                <c:pt idx="1">
                  <c:v>62.5</c:v>
                </c:pt>
                <c:pt idx="2">
                  <c:v>75</c:v>
                </c:pt>
                <c:pt idx="3">
                  <c:v>75</c:v>
                </c:pt>
                <c:pt idx="4">
                  <c:v>75</c:v>
                </c:pt>
                <c:pt idx="5">
                  <c:v>81.25</c:v>
                </c:pt>
                <c:pt idx="6">
                  <c:v>105.875</c:v>
                </c:pt>
                <c:pt idx="7">
                  <c:v>144</c:v>
                </c:pt>
                <c:pt idx="8">
                  <c:v>196</c:v>
                </c:pt>
                <c:pt idx="9">
                  <c:v>320</c:v>
                </c:pt>
                <c:pt idx="10">
                  <c:v>379.3125</c:v>
                </c:pt>
                <c:pt idx="11">
                  <c:v>600</c:v>
                </c:pt>
                <c:pt idx="12">
                  <c:v>786.5</c:v>
                </c:pt>
                <c:pt idx="13">
                  <c:v>1008</c:v>
                </c:pt>
                <c:pt idx="14">
                  <c:v>1267.5</c:v>
                </c:pt>
                <c:pt idx="15">
                  <c:v>1470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DEE-41FC-BD2F-73C3E835966A}"/>
            </c:ext>
          </c:extLst>
        </c:ser>
        <c:ser>
          <c:idx val="15"/>
          <c:order val="3"/>
          <c:spPr>
            <a:ln>
              <a:solidFill>
                <a:schemeClr val="accent1"/>
              </a:solidFill>
            </a:ln>
          </c:spPr>
          <c:marker>
            <c:symbol val="none"/>
          </c:marker>
          <c:cat>
            <c:numRef>
              <c:f>'EXP with PD1'!$AA$2:$AR$2</c:f>
              <c:numCache>
                <c:formatCode>General</c:formatCode>
                <c:ptCount val="18"/>
                <c:pt idx="0">
                  <c:v>0</c:v>
                </c:pt>
                <c:pt idx="1">
                  <c:v>10</c:v>
                </c:pt>
                <c:pt idx="2">
                  <c:v>12</c:v>
                </c:pt>
                <c:pt idx="3">
                  <c:v>15</c:v>
                </c:pt>
                <c:pt idx="4">
                  <c:v>17</c:v>
                </c:pt>
                <c:pt idx="5">
                  <c:v>19</c:v>
                </c:pt>
                <c:pt idx="6">
                  <c:v>21</c:v>
                </c:pt>
                <c:pt idx="7">
                  <c:v>23</c:v>
                </c:pt>
                <c:pt idx="8">
                  <c:v>26</c:v>
                </c:pt>
                <c:pt idx="9">
                  <c:v>29</c:v>
                </c:pt>
                <c:pt idx="10">
                  <c:v>31</c:v>
                </c:pt>
                <c:pt idx="11">
                  <c:v>33</c:v>
                </c:pt>
                <c:pt idx="12">
                  <c:v>36</c:v>
                </c:pt>
                <c:pt idx="13">
                  <c:v>38</c:v>
                </c:pt>
                <c:pt idx="14">
                  <c:v>40</c:v>
                </c:pt>
                <c:pt idx="15">
                  <c:v>43</c:v>
                </c:pt>
                <c:pt idx="16">
                  <c:v>45</c:v>
                </c:pt>
                <c:pt idx="17">
                  <c:v>48</c:v>
                </c:pt>
              </c:numCache>
            </c:numRef>
          </c:cat>
          <c:val>
            <c:numRef>
              <c:f>'EXP with PD1'!$AA$7:$AR$7</c:f>
              <c:numCache>
                <c:formatCode>General</c:formatCode>
                <c:ptCount val="18"/>
                <c:pt idx="0">
                  <c:v>0</c:v>
                </c:pt>
                <c:pt idx="1">
                  <c:v>75</c:v>
                </c:pt>
                <c:pt idx="2">
                  <c:v>75</c:v>
                </c:pt>
                <c:pt idx="3">
                  <c:v>75</c:v>
                </c:pt>
                <c:pt idx="4">
                  <c:v>500</c:v>
                </c:pt>
                <c:pt idx="5">
                  <c:v>525</c:v>
                </c:pt>
                <c:pt idx="6">
                  <c:v>550</c:v>
                </c:pt>
                <c:pt idx="7">
                  <c:v>550</c:v>
                </c:pt>
                <c:pt idx="8">
                  <c:v>606.375</c:v>
                </c:pt>
                <c:pt idx="9">
                  <c:v>550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DEE-41FC-BD2F-73C3E835966A}"/>
            </c:ext>
          </c:extLst>
        </c:ser>
        <c:ser>
          <c:idx val="16"/>
          <c:order val="4"/>
          <c:spPr>
            <a:ln>
              <a:solidFill>
                <a:schemeClr val="accent1"/>
              </a:solidFill>
            </a:ln>
          </c:spPr>
          <c:marker>
            <c:symbol val="none"/>
          </c:marker>
          <c:cat>
            <c:numRef>
              <c:f>'EXP with PD1'!$AA$2:$AR$2</c:f>
              <c:numCache>
                <c:formatCode>General</c:formatCode>
                <c:ptCount val="18"/>
                <c:pt idx="0">
                  <c:v>0</c:v>
                </c:pt>
                <c:pt idx="1">
                  <c:v>10</c:v>
                </c:pt>
                <c:pt idx="2">
                  <c:v>12</c:v>
                </c:pt>
                <c:pt idx="3">
                  <c:v>15</c:v>
                </c:pt>
                <c:pt idx="4">
                  <c:v>17</c:v>
                </c:pt>
                <c:pt idx="5">
                  <c:v>19</c:v>
                </c:pt>
                <c:pt idx="6">
                  <c:v>21</c:v>
                </c:pt>
                <c:pt idx="7">
                  <c:v>23</c:v>
                </c:pt>
                <c:pt idx="8">
                  <c:v>26</c:v>
                </c:pt>
                <c:pt idx="9">
                  <c:v>29</c:v>
                </c:pt>
                <c:pt idx="10">
                  <c:v>31</c:v>
                </c:pt>
                <c:pt idx="11">
                  <c:v>33</c:v>
                </c:pt>
                <c:pt idx="12">
                  <c:v>36</c:v>
                </c:pt>
                <c:pt idx="13">
                  <c:v>38</c:v>
                </c:pt>
                <c:pt idx="14">
                  <c:v>40</c:v>
                </c:pt>
                <c:pt idx="15">
                  <c:v>43</c:v>
                </c:pt>
                <c:pt idx="16">
                  <c:v>45</c:v>
                </c:pt>
                <c:pt idx="17">
                  <c:v>48</c:v>
                </c:pt>
              </c:numCache>
            </c:numRef>
          </c:cat>
          <c:val>
            <c:numRef>
              <c:f>'EXP with PD1'!$AA$8:$AR$8</c:f>
              <c:numCache>
                <c:formatCode>General</c:formatCode>
                <c:ptCount val="18"/>
                <c:pt idx="0">
                  <c:v>0</c:v>
                </c:pt>
                <c:pt idx="1">
                  <c:v>75</c:v>
                </c:pt>
                <c:pt idx="2">
                  <c:v>75</c:v>
                </c:pt>
                <c:pt idx="3">
                  <c:v>75</c:v>
                </c:pt>
                <c:pt idx="4">
                  <c:v>75</c:v>
                </c:pt>
                <c:pt idx="5">
                  <c:v>75</c:v>
                </c:pt>
                <c:pt idx="6">
                  <c:v>126</c:v>
                </c:pt>
                <c:pt idx="7">
                  <c:v>144</c:v>
                </c:pt>
                <c:pt idx="8">
                  <c:v>196</c:v>
                </c:pt>
                <c:pt idx="9">
                  <c:v>405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8DEE-41FC-BD2F-73C3E83596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36648088"/>
        <c:axId val="636648416"/>
      </c:lineChart>
      <c:catAx>
        <c:axId val="636648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36648416"/>
        <c:crosses val="autoZero"/>
        <c:auto val="1"/>
        <c:lblAlgn val="ctr"/>
        <c:lblOffset val="100"/>
        <c:noMultiLvlLbl val="0"/>
      </c:catAx>
      <c:valAx>
        <c:axId val="636648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</a:rPr>
                  <a:t>Tumor Volume (mm3)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366480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0" i="0" baseline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D11+ Anti-PD-1 Group (n=5)</a:t>
            </a:r>
            <a:endParaRPr lang="en-US" sz="11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12"/>
          <c:order val="0"/>
          <c:spPr>
            <a:ln>
              <a:solidFill>
                <a:schemeClr val="accent2">
                  <a:lumMod val="50000"/>
                </a:schemeClr>
              </a:solidFill>
            </a:ln>
          </c:spPr>
          <c:marker>
            <c:symbol val="none"/>
          </c:marker>
          <c:cat>
            <c:numRef>
              <c:f>'EXP with PD1'!$AA$2:$AR$2</c:f>
              <c:numCache>
                <c:formatCode>General</c:formatCode>
                <c:ptCount val="18"/>
                <c:pt idx="0">
                  <c:v>0</c:v>
                </c:pt>
                <c:pt idx="1">
                  <c:v>10</c:v>
                </c:pt>
                <c:pt idx="2">
                  <c:v>12</c:v>
                </c:pt>
                <c:pt idx="3">
                  <c:v>15</c:v>
                </c:pt>
                <c:pt idx="4">
                  <c:v>17</c:v>
                </c:pt>
                <c:pt idx="5">
                  <c:v>19</c:v>
                </c:pt>
                <c:pt idx="6">
                  <c:v>21</c:v>
                </c:pt>
                <c:pt idx="7">
                  <c:v>23</c:v>
                </c:pt>
                <c:pt idx="8">
                  <c:v>26</c:v>
                </c:pt>
                <c:pt idx="9">
                  <c:v>29</c:v>
                </c:pt>
                <c:pt idx="10">
                  <c:v>31</c:v>
                </c:pt>
                <c:pt idx="11">
                  <c:v>33</c:v>
                </c:pt>
                <c:pt idx="12">
                  <c:v>36</c:v>
                </c:pt>
                <c:pt idx="13">
                  <c:v>38</c:v>
                </c:pt>
                <c:pt idx="14">
                  <c:v>40</c:v>
                </c:pt>
                <c:pt idx="15">
                  <c:v>43</c:v>
                </c:pt>
                <c:pt idx="16">
                  <c:v>45</c:v>
                </c:pt>
                <c:pt idx="17">
                  <c:v>48</c:v>
                </c:pt>
              </c:numCache>
            </c:numRef>
          </c:cat>
          <c:val>
            <c:numRef>
              <c:f>'EXP with PD1'!$AA$16:$AR$16</c:f>
              <c:numCache>
                <c:formatCode>General</c:formatCode>
                <c:ptCount val="18"/>
                <c:pt idx="0">
                  <c:v>0</c:v>
                </c:pt>
                <c:pt idx="1">
                  <c:v>62.5</c:v>
                </c:pt>
                <c:pt idx="2">
                  <c:v>108</c:v>
                </c:pt>
                <c:pt idx="3">
                  <c:v>108</c:v>
                </c:pt>
                <c:pt idx="4">
                  <c:v>196</c:v>
                </c:pt>
                <c:pt idx="5">
                  <c:v>196</c:v>
                </c:pt>
                <c:pt idx="6">
                  <c:v>225</c:v>
                </c:pt>
                <c:pt idx="7">
                  <c:v>272</c:v>
                </c:pt>
                <c:pt idx="8">
                  <c:v>288</c:v>
                </c:pt>
                <c:pt idx="9">
                  <c:v>445.5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AC2-4BD5-9835-62687A2C5FE1}"/>
            </c:ext>
          </c:extLst>
        </c:ser>
        <c:ser>
          <c:idx val="13"/>
          <c:order val="1"/>
          <c:spPr>
            <a:ln>
              <a:solidFill>
                <a:schemeClr val="accent2">
                  <a:lumMod val="50000"/>
                </a:schemeClr>
              </a:solidFill>
            </a:ln>
          </c:spPr>
          <c:marker>
            <c:symbol val="none"/>
          </c:marker>
          <c:cat>
            <c:numRef>
              <c:f>'EXP with PD1'!$AA$2:$AR$2</c:f>
              <c:numCache>
                <c:formatCode>General</c:formatCode>
                <c:ptCount val="18"/>
                <c:pt idx="0">
                  <c:v>0</c:v>
                </c:pt>
                <c:pt idx="1">
                  <c:v>10</c:v>
                </c:pt>
                <c:pt idx="2">
                  <c:v>12</c:v>
                </c:pt>
                <c:pt idx="3">
                  <c:v>15</c:v>
                </c:pt>
                <c:pt idx="4">
                  <c:v>17</c:v>
                </c:pt>
                <c:pt idx="5">
                  <c:v>19</c:v>
                </c:pt>
                <c:pt idx="6">
                  <c:v>21</c:v>
                </c:pt>
                <c:pt idx="7">
                  <c:v>23</c:v>
                </c:pt>
                <c:pt idx="8">
                  <c:v>26</c:v>
                </c:pt>
                <c:pt idx="9">
                  <c:v>29</c:v>
                </c:pt>
                <c:pt idx="10">
                  <c:v>31</c:v>
                </c:pt>
                <c:pt idx="11">
                  <c:v>33</c:v>
                </c:pt>
                <c:pt idx="12">
                  <c:v>36</c:v>
                </c:pt>
                <c:pt idx="13">
                  <c:v>38</c:v>
                </c:pt>
                <c:pt idx="14">
                  <c:v>40</c:v>
                </c:pt>
                <c:pt idx="15">
                  <c:v>43</c:v>
                </c:pt>
                <c:pt idx="16">
                  <c:v>45</c:v>
                </c:pt>
                <c:pt idx="17">
                  <c:v>48</c:v>
                </c:pt>
              </c:numCache>
            </c:numRef>
          </c:cat>
          <c:val>
            <c:numRef>
              <c:f>'EXP with PD1'!$AA$17:$AR$17</c:f>
              <c:numCache>
                <c:formatCode>General</c:formatCode>
                <c:ptCount val="18"/>
                <c:pt idx="0">
                  <c:v>0</c:v>
                </c:pt>
                <c:pt idx="1">
                  <c:v>62.5</c:v>
                </c:pt>
                <c:pt idx="2">
                  <c:v>75</c:v>
                </c:pt>
                <c:pt idx="3">
                  <c:v>75</c:v>
                </c:pt>
                <c:pt idx="4">
                  <c:v>75</c:v>
                </c:pt>
                <c:pt idx="5">
                  <c:v>81.25</c:v>
                </c:pt>
                <c:pt idx="6">
                  <c:v>87.5</c:v>
                </c:pt>
                <c:pt idx="7">
                  <c:v>126</c:v>
                </c:pt>
                <c:pt idx="8">
                  <c:v>196</c:v>
                </c:pt>
                <c:pt idx="9">
                  <c:v>288</c:v>
                </c:pt>
                <c:pt idx="10">
                  <c:v>428.6875</c:v>
                </c:pt>
                <c:pt idx="11">
                  <c:v>936</c:v>
                </c:pt>
                <c:pt idx="12">
                  <c:v>1166.1000000000001</c:v>
                </c:pt>
                <c:pt idx="13">
                  <c:v>1470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AC2-4BD5-9835-62687A2C5FE1}"/>
            </c:ext>
          </c:extLst>
        </c:ser>
        <c:ser>
          <c:idx val="14"/>
          <c:order val="2"/>
          <c:spPr>
            <a:ln>
              <a:solidFill>
                <a:schemeClr val="accent2">
                  <a:lumMod val="50000"/>
                </a:schemeClr>
              </a:solidFill>
            </a:ln>
          </c:spPr>
          <c:marker>
            <c:symbol val="none"/>
          </c:marker>
          <c:cat>
            <c:numRef>
              <c:f>'EXP with PD1'!$AA$2:$AR$2</c:f>
              <c:numCache>
                <c:formatCode>General</c:formatCode>
                <c:ptCount val="18"/>
                <c:pt idx="0">
                  <c:v>0</c:v>
                </c:pt>
                <c:pt idx="1">
                  <c:v>10</c:v>
                </c:pt>
                <c:pt idx="2">
                  <c:v>12</c:v>
                </c:pt>
                <c:pt idx="3">
                  <c:v>15</c:v>
                </c:pt>
                <c:pt idx="4">
                  <c:v>17</c:v>
                </c:pt>
                <c:pt idx="5">
                  <c:v>19</c:v>
                </c:pt>
                <c:pt idx="6">
                  <c:v>21</c:v>
                </c:pt>
                <c:pt idx="7">
                  <c:v>23</c:v>
                </c:pt>
                <c:pt idx="8">
                  <c:v>26</c:v>
                </c:pt>
                <c:pt idx="9">
                  <c:v>29</c:v>
                </c:pt>
                <c:pt idx="10">
                  <c:v>31</c:v>
                </c:pt>
                <c:pt idx="11">
                  <c:v>33</c:v>
                </c:pt>
                <c:pt idx="12">
                  <c:v>36</c:v>
                </c:pt>
                <c:pt idx="13">
                  <c:v>38</c:v>
                </c:pt>
                <c:pt idx="14">
                  <c:v>40</c:v>
                </c:pt>
                <c:pt idx="15">
                  <c:v>43</c:v>
                </c:pt>
                <c:pt idx="16">
                  <c:v>45</c:v>
                </c:pt>
                <c:pt idx="17">
                  <c:v>48</c:v>
                </c:pt>
              </c:numCache>
            </c:numRef>
          </c:cat>
          <c:val>
            <c:numRef>
              <c:f>'EXP with PD1'!$AA$18:$AR$18</c:f>
              <c:numCache>
                <c:formatCode>General</c:formatCode>
                <c:ptCount val="18"/>
                <c:pt idx="0">
                  <c:v>0</c:v>
                </c:pt>
                <c:pt idx="1">
                  <c:v>90</c:v>
                </c:pt>
                <c:pt idx="2">
                  <c:v>81.25</c:v>
                </c:pt>
                <c:pt idx="3">
                  <c:v>81.25</c:v>
                </c:pt>
                <c:pt idx="4">
                  <c:v>75</c:v>
                </c:pt>
                <c:pt idx="5">
                  <c:v>75</c:v>
                </c:pt>
                <c:pt idx="6">
                  <c:v>126</c:v>
                </c:pt>
                <c:pt idx="7">
                  <c:v>126</c:v>
                </c:pt>
                <c:pt idx="8">
                  <c:v>196</c:v>
                </c:pt>
                <c:pt idx="9">
                  <c:v>405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AC2-4BD5-9835-62687A2C5FE1}"/>
            </c:ext>
          </c:extLst>
        </c:ser>
        <c:ser>
          <c:idx val="15"/>
          <c:order val="3"/>
          <c:spPr>
            <a:ln>
              <a:solidFill>
                <a:schemeClr val="accent2">
                  <a:lumMod val="50000"/>
                </a:schemeClr>
              </a:solidFill>
            </a:ln>
          </c:spPr>
          <c:marker>
            <c:symbol val="none"/>
          </c:marker>
          <c:cat>
            <c:numRef>
              <c:f>'EXP with PD1'!$AA$2:$AR$2</c:f>
              <c:numCache>
                <c:formatCode>General</c:formatCode>
                <c:ptCount val="18"/>
                <c:pt idx="0">
                  <c:v>0</c:v>
                </c:pt>
                <c:pt idx="1">
                  <c:v>10</c:v>
                </c:pt>
                <c:pt idx="2">
                  <c:v>12</c:v>
                </c:pt>
                <c:pt idx="3">
                  <c:v>15</c:v>
                </c:pt>
                <c:pt idx="4">
                  <c:v>17</c:v>
                </c:pt>
                <c:pt idx="5">
                  <c:v>19</c:v>
                </c:pt>
                <c:pt idx="6">
                  <c:v>21</c:v>
                </c:pt>
                <c:pt idx="7">
                  <c:v>23</c:v>
                </c:pt>
                <c:pt idx="8">
                  <c:v>26</c:v>
                </c:pt>
                <c:pt idx="9">
                  <c:v>29</c:v>
                </c:pt>
                <c:pt idx="10">
                  <c:v>31</c:v>
                </c:pt>
                <c:pt idx="11">
                  <c:v>33</c:v>
                </c:pt>
                <c:pt idx="12">
                  <c:v>36</c:v>
                </c:pt>
                <c:pt idx="13">
                  <c:v>38</c:v>
                </c:pt>
                <c:pt idx="14">
                  <c:v>40</c:v>
                </c:pt>
                <c:pt idx="15">
                  <c:v>43</c:v>
                </c:pt>
                <c:pt idx="16">
                  <c:v>45</c:v>
                </c:pt>
                <c:pt idx="17">
                  <c:v>48</c:v>
                </c:pt>
              </c:numCache>
            </c:numRef>
          </c:cat>
          <c:val>
            <c:numRef>
              <c:f>'EXP with PD1'!$AA$19:$AR$19</c:f>
              <c:numCache>
                <c:formatCode>General</c:formatCode>
                <c:ptCount val="18"/>
                <c:pt idx="0">
                  <c:v>0</c:v>
                </c:pt>
                <c:pt idx="1">
                  <c:v>90</c:v>
                </c:pt>
                <c:pt idx="2">
                  <c:v>81.25</c:v>
                </c:pt>
                <c:pt idx="3">
                  <c:v>81.25</c:v>
                </c:pt>
                <c:pt idx="4">
                  <c:v>196</c:v>
                </c:pt>
                <c:pt idx="5">
                  <c:v>196</c:v>
                </c:pt>
                <c:pt idx="6">
                  <c:v>208.25</c:v>
                </c:pt>
                <c:pt idx="7">
                  <c:v>220.5</c:v>
                </c:pt>
                <c:pt idx="8">
                  <c:v>220.5</c:v>
                </c:pt>
                <c:pt idx="9">
                  <c:v>320</c:v>
                </c:pt>
                <c:pt idx="10">
                  <c:v>379.3125</c:v>
                </c:pt>
                <c:pt idx="11">
                  <c:v>496.375</c:v>
                </c:pt>
                <c:pt idx="12">
                  <c:v>600</c:v>
                </c:pt>
                <c:pt idx="13">
                  <c:v>786.5</c:v>
                </c:pt>
                <c:pt idx="14">
                  <c:v>847</c:v>
                </c:pt>
                <c:pt idx="15">
                  <c:v>1008</c:v>
                </c:pt>
                <c:pt idx="16">
                  <c:v>1044</c:v>
                </c:pt>
                <c:pt idx="17">
                  <c:v>1080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AC2-4BD5-9835-62687A2C5FE1}"/>
            </c:ext>
          </c:extLst>
        </c:ser>
        <c:ser>
          <c:idx val="16"/>
          <c:order val="4"/>
          <c:spPr>
            <a:ln>
              <a:solidFill>
                <a:schemeClr val="accent2">
                  <a:lumMod val="50000"/>
                </a:schemeClr>
              </a:solidFill>
            </a:ln>
          </c:spPr>
          <c:marker>
            <c:symbol val="none"/>
          </c:marker>
          <c:cat>
            <c:numRef>
              <c:f>'EXP with PD1'!$AA$2:$AR$2</c:f>
              <c:numCache>
                <c:formatCode>General</c:formatCode>
                <c:ptCount val="18"/>
                <c:pt idx="0">
                  <c:v>0</c:v>
                </c:pt>
                <c:pt idx="1">
                  <c:v>10</c:v>
                </c:pt>
                <c:pt idx="2">
                  <c:v>12</c:v>
                </c:pt>
                <c:pt idx="3">
                  <c:v>15</c:v>
                </c:pt>
                <c:pt idx="4">
                  <c:v>17</c:v>
                </c:pt>
                <c:pt idx="5">
                  <c:v>19</c:v>
                </c:pt>
                <c:pt idx="6">
                  <c:v>21</c:v>
                </c:pt>
                <c:pt idx="7">
                  <c:v>23</c:v>
                </c:pt>
                <c:pt idx="8">
                  <c:v>26</c:v>
                </c:pt>
                <c:pt idx="9">
                  <c:v>29</c:v>
                </c:pt>
                <c:pt idx="10">
                  <c:v>31</c:v>
                </c:pt>
                <c:pt idx="11">
                  <c:v>33</c:v>
                </c:pt>
                <c:pt idx="12">
                  <c:v>36</c:v>
                </c:pt>
                <c:pt idx="13">
                  <c:v>38</c:v>
                </c:pt>
                <c:pt idx="14">
                  <c:v>40</c:v>
                </c:pt>
                <c:pt idx="15">
                  <c:v>43</c:v>
                </c:pt>
                <c:pt idx="16">
                  <c:v>45</c:v>
                </c:pt>
                <c:pt idx="17">
                  <c:v>48</c:v>
                </c:pt>
              </c:numCache>
            </c:numRef>
          </c:cat>
          <c:val>
            <c:numRef>
              <c:f>'EXP with PD1'!$AA$20:$AR$20</c:f>
              <c:numCache>
                <c:formatCode>General</c:formatCode>
                <c:ptCount val="18"/>
                <c:pt idx="0">
                  <c:v>0</c:v>
                </c:pt>
                <c:pt idx="1">
                  <c:v>62.5</c:v>
                </c:pt>
                <c:pt idx="2">
                  <c:v>75</c:v>
                </c:pt>
                <c:pt idx="3">
                  <c:v>75</c:v>
                </c:pt>
                <c:pt idx="4">
                  <c:v>75</c:v>
                </c:pt>
                <c:pt idx="5">
                  <c:v>75</c:v>
                </c:pt>
                <c:pt idx="6">
                  <c:v>126</c:v>
                </c:pt>
                <c:pt idx="7">
                  <c:v>126</c:v>
                </c:pt>
                <c:pt idx="8">
                  <c:v>171.5</c:v>
                </c:pt>
                <c:pt idx="9">
                  <c:v>320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BAC2-4BD5-9835-62687A2C5F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36648088"/>
        <c:axId val="636648416"/>
      </c:lineChart>
      <c:catAx>
        <c:axId val="636648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36648416"/>
        <c:crosses val="autoZero"/>
        <c:auto val="1"/>
        <c:lblAlgn val="ctr"/>
        <c:lblOffset val="100"/>
        <c:noMultiLvlLbl val="0"/>
      </c:catAx>
      <c:valAx>
        <c:axId val="636648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</a:rPr>
                  <a:t>Tumor Volume (mm3)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366480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A9.1 Group (n=11)</a:t>
            </a:r>
          </a:p>
        </c:rich>
      </c:tx>
      <c:layout>
        <c:manualLayout>
          <c:xMode val="edge"/>
          <c:yMode val="edge"/>
          <c:x val="0.37135353096306439"/>
          <c:y val="2.671983282221133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tx1">
                  <a:lumMod val="65000"/>
                  <a:lumOff val="3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'A9.1 vs PBS'!$W$1:$AO$1</c:f>
              <c:numCache>
                <c:formatCode>General</c:formatCode>
                <c:ptCount val="19"/>
                <c:pt idx="0">
                  <c:v>0</c:v>
                </c:pt>
                <c:pt idx="1">
                  <c:v>12</c:v>
                </c:pt>
                <c:pt idx="2">
                  <c:v>14</c:v>
                </c:pt>
                <c:pt idx="3">
                  <c:v>16</c:v>
                </c:pt>
                <c:pt idx="4">
                  <c:v>18</c:v>
                </c:pt>
                <c:pt idx="5">
                  <c:v>20</c:v>
                </c:pt>
                <c:pt idx="6">
                  <c:v>22</c:v>
                </c:pt>
                <c:pt idx="7">
                  <c:v>24</c:v>
                </c:pt>
                <c:pt idx="8">
                  <c:v>26</c:v>
                </c:pt>
                <c:pt idx="9">
                  <c:v>28</c:v>
                </c:pt>
                <c:pt idx="10">
                  <c:v>30</c:v>
                </c:pt>
                <c:pt idx="11">
                  <c:v>32</c:v>
                </c:pt>
                <c:pt idx="12">
                  <c:v>34</c:v>
                </c:pt>
                <c:pt idx="13">
                  <c:v>36</c:v>
                </c:pt>
                <c:pt idx="14">
                  <c:v>38</c:v>
                </c:pt>
                <c:pt idx="15">
                  <c:v>40</c:v>
                </c:pt>
                <c:pt idx="16">
                  <c:v>42</c:v>
                </c:pt>
                <c:pt idx="17">
                  <c:v>50</c:v>
                </c:pt>
                <c:pt idx="18">
                  <c:v>52</c:v>
                </c:pt>
              </c:numCache>
            </c:numRef>
          </c:cat>
          <c:val>
            <c:numRef>
              <c:f>'A9.1 vs PBS'!$W$15:$AM$15</c:f>
              <c:numCache>
                <c:formatCode>General</c:formatCode>
                <c:ptCount val="17"/>
                <c:pt idx="0">
                  <c:v>0</c:v>
                </c:pt>
                <c:pt idx="1">
                  <c:v>75</c:v>
                </c:pt>
                <c:pt idx="2">
                  <c:v>126</c:v>
                </c:pt>
                <c:pt idx="3">
                  <c:v>75</c:v>
                </c:pt>
                <c:pt idx="4">
                  <c:v>75</c:v>
                </c:pt>
                <c:pt idx="5">
                  <c:v>24.276</c:v>
                </c:pt>
                <c:pt idx="6">
                  <c:v>39.69</c:v>
                </c:pt>
                <c:pt idx="7">
                  <c:v>57.599999999999994</c:v>
                </c:pt>
                <c:pt idx="8">
                  <c:v>41.454000000000001</c:v>
                </c:pt>
                <c:pt idx="9">
                  <c:v>57.599999999999994</c:v>
                </c:pt>
                <c:pt idx="10">
                  <c:v>62.5</c:v>
                </c:pt>
                <c:pt idx="11">
                  <c:v>97.47</c:v>
                </c:pt>
                <c:pt idx="12">
                  <c:v>145.92599999999999</c:v>
                </c:pt>
                <c:pt idx="13">
                  <c:v>77.247500000000002</c:v>
                </c:pt>
                <c:pt idx="14">
                  <c:v>196.51999999999998</c:v>
                </c:pt>
                <c:pt idx="15">
                  <c:v>249.44399999999996</c:v>
                </c:pt>
                <c:pt idx="16">
                  <c:v>405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EAC-D54E-BB2B-22C7E4673DAA}"/>
            </c:ext>
          </c:extLst>
        </c:ser>
        <c:ser>
          <c:idx val="1"/>
          <c:order val="1"/>
          <c:tx>
            <c:v>Series 2</c:v>
          </c:tx>
          <c:spPr>
            <a:ln w="28575" cap="rnd">
              <a:solidFill>
                <a:schemeClr val="tx1">
                  <a:lumMod val="65000"/>
                  <a:lumOff val="3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'A9.1 vs PBS'!$W$1:$AO$1</c:f>
              <c:numCache>
                <c:formatCode>General</c:formatCode>
                <c:ptCount val="19"/>
                <c:pt idx="0">
                  <c:v>0</c:v>
                </c:pt>
                <c:pt idx="1">
                  <c:v>12</c:v>
                </c:pt>
                <c:pt idx="2">
                  <c:v>14</c:v>
                </c:pt>
                <c:pt idx="3">
                  <c:v>16</c:v>
                </c:pt>
                <c:pt idx="4">
                  <c:v>18</c:v>
                </c:pt>
                <c:pt idx="5">
                  <c:v>20</c:v>
                </c:pt>
                <c:pt idx="6">
                  <c:v>22</c:v>
                </c:pt>
                <c:pt idx="7">
                  <c:v>24</c:v>
                </c:pt>
                <c:pt idx="8">
                  <c:v>26</c:v>
                </c:pt>
                <c:pt idx="9">
                  <c:v>28</c:v>
                </c:pt>
                <c:pt idx="10">
                  <c:v>30</c:v>
                </c:pt>
                <c:pt idx="11">
                  <c:v>32</c:v>
                </c:pt>
                <c:pt idx="12">
                  <c:v>34</c:v>
                </c:pt>
                <c:pt idx="13">
                  <c:v>36</c:v>
                </c:pt>
                <c:pt idx="14">
                  <c:v>38</c:v>
                </c:pt>
                <c:pt idx="15">
                  <c:v>40</c:v>
                </c:pt>
                <c:pt idx="16">
                  <c:v>42</c:v>
                </c:pt>
                <c:pt idx="17">
                  <c:v>50</c:v>
                </c:pt>
                <c:pt idx="18">
                  <c:v>52</c:v>
                </c:pt>
              </c:numCache>
            </c:numRef>
          </c:cat>
          <c:val>
            <c:numRef>
              <c:f>'A9.1 vs PBS'!$W$16:$AO$16</c:f>
              <c:numCache>
                <c:formatCode>General</c:formatCode>
                <c:ptCount val="19"/>
                <c:pt idx="0">
                  <c:v>0</c:v>
                </c:pt>
                <c:pt idx="1">
                  <c:v>75</c:v>
                </c:pt>
                <c:pt idx="2">
                  <c:v>75</c:v>
                </c:pt>
                <c:pt idx="3">
                  <c:v>75</c:v>
                </c:pt>
                <c:pt idx="4">
                  <c:v>75</c:v>
                </c:pt>
                <c:pt idx="5">
                  <c:v>75</c:v>
                </c:pt>
                <c:pt idx="6">
                  <c:v>75</c:v>
                </c:pt>
                <c:pt idx="7">
                  <c:v>75</c:v>
                </c:pt>
                <c:pt idx="8">
                  <c:v>75</c:v>
                </c:pt>
                <c:pt idx="9">
                  <c:v>75</c:v>
                </c:pt>
                <c:pt idx="10">
                  <c:v>66.027500000000018</c:v>
                </c:pt>
                <c:pt idx="11">
                  <c:v>62.5</c:v>
                </c:pt>
                <c:pt idx="12">
                  <c:v>54.120500000000014</c:v>
                </c:pt>
                <c:pt idx="13">
                  <c:v>75</c:v>
                </c:pt>
                <c:pt idx="14">
                  <c:v>75</c:v>
                </c:pt>
                <c:pt idx="15">
                  <c:v>188.53800000000001</c:v>
                </c:pt>
                <c:pt idx="16">
                  <c:v>120.93249999999998</c:v>
                </c:pt>
                <c:pt idx="17">
                  <c:v>1167.4079999999999</c:v>
                </c:pt>
                <c:pt idx="18">
                  <c:v>1275.75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EAC-D54E-BB2B-22C7E4673DAA}"/>
            </c:ext>
          </c:extLst>
        </c:ser>
        <c:ser>
          <c:idx val="2"/>
          <c:order val="2"/>
          <c:spPr>
            <a:ln w="28575" cap="rnd">
              <a:solidFill>
                <a:schemeClr val="tx1">
                  <a:lumMod val="65000"/>
                  <a:lumOff val="3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'A9.1 vs PBS'!$W$1:$AO$1</c:f>
              <c:numCache>
                <c:formatCode>General</c:formatCode>
                <c:ptCount val="19"/>
                <c:pt idx="0">
                  <c:v>0</c:v>
                </c:pt>
                <c:pt idx="1">
                  <c:v>12</c:v>
                </c:pt>
                <c:pt idx="2">
                  <c:v>14</c:v>
                </c:pt>
                <c:pt idx="3">
                  <c:v>16</c:v>
                </c:pt>
                <c:pt idx="4">
                  <c:v>18</c:v>
                </c:pt>
                <c:pt idx="5">
                  <c:v>20</c:v>
                </c:pt>
                <c:pt idx="6">
                  <c:v>22</c:v>
                </c:pt>
                <c:pt idx="7">
                  <c:v>24</c:v>
                </c:pt>
                <c:pt idx="8">
                  <c:v>26</c:v>
                </c:pt>
                <c:pt idx="9">
                  <c:v>28</c:v>
                </c:pt>
                <c:pt idx="10">
                  <c:v>30</c:v>
                </c:pt>
                <c:pt idx="11">
                  <c:v>32</c:v>
                </c:pt>
                <c:pt idx="12">
                  <c:v>34</c:v>
                </c:pt>
                <c:pt idx="13">
                  <c:v>36</c:v>
                </c:pt>
                <c:pt idx="14">
                  <c:v>38</c:v>
                </c:pt>
                <c:pt idx="15">
                  <c:v>40</c:v>
                </c:pt>
                <c:pt idx="16">
                  <c:v>42</c:v>
                </c:pt>
                <c:pt idx="17">
                  <c:v>50</c:v>
                </c:pt>
                <c:pt idx="18">
                  <c:v>52</c:v>
                </c:pt>
              </c:numCache>
            </c:numRef>
          </c:cat>
          <c:val>
            <c:numRef>
              <c:f>'A9.1 vs PBS'!$W$17:$AK$17</c:f>
              <c:numCache>
                <c:formatCode>General</c:formatCode>
                <c:ptCount val="15"/>
                <c:pt idx="0">
                  <c:v>0</c:v>
                </c:pt>
                <c:pt idx="1">
                  <c:v>75</c:v>
                </c:pt>
                <c:pt idx="2">
                  <c:v>126</c:v>
                </c:pt>
                <c:pt idx="3">
                  <c:v>145.76250000000002</c:v>
                </c:pt>
                <c:pt idx="4">
                  <c:v>145.76250000000002</c:v>
                </c:pt>
                <c:pt idx="5">
                  <c:v>61.225500000000011</c:v>
                </c:pt>
                <c:pt idx="6">
                  <c:v>40</c:v>
                </c:pt>
                <c:pt idx="7">
                  <c:v>40</c:v>
                </c:pt>
                <c:pt idx="8">
                  <c:v>40</c:v>
                </c:pt>
                <c:pt idx="9">
                  <c:v>52.899999999999991</c:v>
                </c:pt>
                <c:pt idx="10">
                  <c:v>171.5</c:v>
                </c:pt>
                <c:pt idx="11">
                  <c:v>90</c:v>
                </c:pt>
                <c:pt idx="12">
                  <c:v>154.63799999999998</c:v>
                </c:pt>
                <c:pt idx="13">
                  <c:v>156.32500000000002</c:v>
                </c:pt>
                <c:pt idx="14">
                  <c:v>443.57600000000002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EAC-D54E-BB2B-22C7E4673DAA}"/>
            </c:ext>
          </c:extLst>
        </c:ser>
        <c:ser>
          <c:idx val="3"/>
          <c:order val="3"/>
          <c:spPr>
            <a:ln w="28575" cap="rnd">
              <a:solidFill>
                <a:schemeClr val="tx1">
                  <a:lumMod val="65000"/>
                  <a:lumOff val="3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'A9.1 vs PBS'!$W$1:$AO$1</c:f>
              <c:numCache>
                <c:formatCode>General</c:formatCode>
                <c:ptCount val="19"/>
                <c:pt idx="0">
                  <c:v>0</c:v>
                </c:pt>
                <c:pt idx="1">
                  <c:v>12</c:v>
                </c:pt>
                <c:pt idx="2">
                  <c:v>14</c:v>
                </c:pt>
                <c:pt idx="3">
                  <c:v>16</c:v>
                </c:pt>
                <c:pt idx="4">
                  <c:v>18</c:v>
                </c:pt>
                <c:pt idx="5">
                  <c:v>20</c:v>
                </c:pt>
                <c:pt idx="6">
                  <c:v>22</c:v>
                </c:pt>
                <c:pt idx="7">
                  <c:v>24</c:v>
                </c:pt>
                <c:pt idx="8">
                  <c:v>26</c:v>
                </c:pt>
                <c:pt idx="9">
                  <c:v>28</c:v>
                </c:pt>
                <c:pt idx="10">
                  <c:v>30</c:v>
                </c:pt>
                <c:pt idx="11">
                  <c:v>32</c:v>
                </c:pt>
                <c:pt idx="12">
                  <c:v>34</c:v>
                </c:pt>
                <c:pt idx="13">
                  <c:v>36</c:v>
                </c:pt>
                <c:pt idx="14">
                  <c:v>38</c:v>
                </c:pt>
                <c:pt idx="15">
                  <c:v>40</c:v>
                </c:pt>
                <c:pt idx="16">
                  <c:v>42</c:v>
                </c:pt>
                <c:pt idx="17">
                  <c:v>50</c:v>
                </c:pt>
                <c:pt idx="18">
                  <c:v>52</c:v>
                </c:pt>
              </c:numCache>
            </c:numRef>
          </c:cat>
          <c:val>
            <c:numRef>
              <c:f>'A9.1 vs PBS'!$W$18:$AI$18</c:f>
              <c:numCache>
                <c:formatCode>General</c:formatCode>
                <c:ptCount val="13"/>
                <c:pt idx="0">
                  <c:v>0</c:v>
                </c:pt>
                <c:pt idx="1">
                  <c:v>75</c:v>
                </c:pt>
                <c:pt idx="2">
                  <c:v>71.25</c:v>
                </c:pt>
                <c:pt idx="3">
                  <c:v>92.262499999999989</c:v>
                </c:pt>
                <c:pt idx="4">
                  <c:v>108.84150000000001</c:v>
                </c:pt>
                <c:pt idx="5">
                  <c:v>89.237500000000011</c:v>
                </c:pt>
                <c:pt idx="6">
                  <c:v>142.22800000000004</c:v>
                </c:pt>
                <c:pt idx="7">
                  <c:v>192.82050000000001</c:v>
                </c:pt>
                <c:pt idx="8">
                  <c:v>463.73599999999988</c:v>
                </c:pt>
                <c:pt idx="9">
                  <c:v>354.375</c:v>
                </c:pt>
                <c:pt idx="10">
                  <c:v>750</c:v>
                </c:pt>
                <c:pt idx="11">
                  <c:v>652.45350000000019</c:v>
                </c:pt>
                <c:pt idx="12">
                  <c:v>1406.25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EAC-D54E-BB2B-22C7E4673DAA}"/>
            </c:ext>
          </c:extLst>
        </c:ser>
        <c:ser>
          <c:idx val="4"/>
          <c:order val="4"/>
          <c:spPr>
            <a:ln w="28575" cap="rnd">
              <a:solidFill>
                <a:schemeClr val="tx1">
                  <a:lumMod val="65000"/>
                  <a:lumOff val="3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'A9.1 vs PBS'!$W$1:$AO$1</c:f>
              <c:numCache>
                <c:formatCode>General</c:formatCode>
                <c:ptCount val="19"/>
                <c:pt idx="0">
                  <c:v>0</c:v>
                </c:pt>
                <c:pt idx="1">
                  <c:v>12</c:v>
                </c:pt>
                <c:pt idx="2">
                  <c:v>14</c:v>
                </c:pt>
                <c:pt idx="3">
                  <c:v>16</c:v>
                </c:pt>
                <c:pt idx="4">
                  <c:v>18</c:v>
                </c:pt>
                <c:pt idx="5">
                  <c:v>20</c:v>
                </c:pt>
                <c:pt idx="6">
                  <c:v>22</c:v>
                </c:pt>
                <c:pt idx="7">
                  <c:v>24</c:v>
                </c:pt>
                <c:pt idx="8">
                  <c:v>26</c:v>
                </c:pt>
                <c:pt idx="9">
                  <c:v>28</c:v>
                </c:pt>
                <c:pt idx="10">
                  <c:v>30</c:v>
                </c:pt>
                <c:pt idx="11">
                  <c:v>32</c:v>
                </c:pt>
                <c:pt idx="12">
                  <c:v>34</c:v>
                </c:pt>
                <c:pt idx="13">
                  <c:v>36</c:v>
                </c:pt>
                <c:pt idx="14">
                  <c:v>38</c:v>
                </c:pt>
                <c:pt idx="15">
                  <c:v>40</c:v>
                </c:pt>
                <c:pt idx="16">
                  <c:v>42</c:v>
                </c:pt>
                <c:pt idx="17">
                  <c:v>50</c:v>
                </c:pt>
                <c:pt idx="18">
                  <c:v>52</c:v>
                </c:pt>
              </c:numCache>
            </c:numRef>
          </c:cat>
          <c:val>
            <c:numRef>
              <c:f>'A9.1 vs PBS'!$W$19:$AO$19</c:f>
              <c:numCache>
                <c:formatCode>General</c:formatCode>
                <c:ptCount val="19"/>
                <c:pt idx="0">
                  <c:v>0</c:v>
                </c:pt>
                <c:pt idx="1">
                  <c:v>167.50399999999999</c:v>
                </c:pt>
                <c:pt idx="2">
                  <c:v>127.83199999999999</c:v>
                </c:pt>
                <c:pt idx="3">
                  <c:v>81.25</c:v>
                </c:pt>
                <c:pt idx="4">
                  <c:v>81.25</c:v>
                </c:pt>
                <c:pt idx="5">
                  <c:v>39.503499999999995</c:v>
                </c:pt>
                <c:pt idx="6">
                  <c:v>45.5625</c:v>
                </c:pt>
                <c:pt idx="7">
                  <c:v>45.5625</c:v>
                </c:pt>
                <c:pt idx="8">
                  <c:v>49.612500000000004</c:v>
                </c:pt>
                <c:pt idx="9">
                  <c:v>74.88</c:v>
                </c:pt>
                <c:pt idx="10">
                  <c:v>66.027500000000018</c:v>
                </c:pt>
                <c:pt idx="11">
                  <c:v>111.39200000000001</c:v>
                </c:pt>
                <c:pt idx="12">
                  <c:v>105.5925</c:v>
                </c:pt>
                <c:pt idx="13">
                  <c:v>48.667999999999985</c:v>
                </c:pt>
                <c:pt idx="14">
                  <c:v>239.0625</c:v>
                </c:pt>
                <c:pt idx="15">
                  <c:v>271.06200000000001</c:v>
                </c:pt>
                <c:pt idx="16">
                  <c:v>974.7</c:v>
                </c:pt>
                <c:pt idx="17">
                  <c:v>1110.1200000000001</c:v>
                </c:pt>
                <c:pt idx="18">
                  <c:v>1242.1499999999999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0EAC-D54E-BB2B-22C7E4673DAA}"/>
            </c:ext>
          </c:extLst>
        </c:ser>
        <c:ser>
          <c:idx val="5"/>
          <c:order val="5"/>
          <c:spPr>
            <a:ln w="28575" cap="rnd">
              <a:solidFill>
                <a:schemeClr val="tx1">
                  <a:lumMod val="65000"/>
                  <a:lumOff val="3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'A9.1 vs PBS'!$W$1:$AO$1</c:f>
              <c:numCache>
                <c:formatCode>General</c:formatCode>
                <c:ptCount val="19"/>
                <c:pt idx="0">
                  <c:v>0</c:v>
                </c:pt>
                <c:pt idx="1">
                  <c:v>12</c:v>
                </c:pt>
                <c:pt idx="2">
                  <c:v>14</c:v>
                </c:pt>
                <c:pt idx="3">
                  <c:v>16</c:v>
                </c:pt>
                <c:pt idx="4">
                  <c:v>18</c:v>
                </c:pt>
                <c:pt idx="5">
                  <c:v>20</c:v>
                </c:pt>
                <c:pt idx="6">
                  <c:v>22</c:v>
                </c:pt>
                <c:pt idx="7">
                  <c:v>24</c:v>
                </c:pt>
                <c:pt idx="8">
                  <c:v>26</c:v>
                </c:pt>
                <c:pt idx="9">
                  <c:v>28</c:v>
                </c:pt>
                <c:pt idx="10">
                  <c:v>30</c:v>
                </c:pt>
                <c:pt idx="11">
                  <c:v>32</c:v>
                </c:pt>
                <c:pt idx="12">
                  <c:v>34</c:v>
                </c:pt>
                <c:pt idx="13">
                  <c:v>36</c:v>
                </c:pt>
                <c:pt idx="14">
                  <c:v>38</c:v>
                </c:pt>
                <c:pt idx="15">
                  <c:v>40</c:v>
                </c:pt>
                <c:pt idx="16">
                  <c:v>42</c:v>
                </c:pt>
                <c:pt idx="17">
                  <c:v>50</c:v>
                </c:pt>
                <c:pt idx="18">
                  <c:v>52</c:v>
                </c:pt>
              </c:numCache>
            </c:numRef>
          </c:cat>
          <c:val>
            <c:numRef>
              <c:f>'A9.1 vs PBS'!$W$20:$AG$20</c:f>
              <c:numCache>
                <c:formatCode>General</c:formatCode>
                <c:ptCount val="11"/>
                <c:pt idx="0">
                  <c:v>0</c:v>
                </c:pt>
                <c:pt idx="1">
                  <c:v>41.25</c:v>
                </c:pt>
                <c:pt idx="2">
                  <c:v>44.1</c:v>
                </c:pt>
                <c:pt idx="3">
                  <c:v>56</c:v>
                </c:pt>
                <c:pt idx="4">
                  <c:v>168.2</c:v>
                </c:pt>
                <c:pt idx="5">
                  <c:v>81.931499999999986</c:v>
                </c:pt>
                <c:pt idx="6">
                  <c:v>81.931499999999986</c:v>
                </c:pt>
                <c:pt idx="7">
                  <c:v>79.330499999999986</c:v>
                </c:pt>
                <c:pt idx="8">
                  <c:v>909.72</c:v>
                </c:pt>
                <c:pt idx="9">
                  <c:v>700</c:v>
                </c:pt>
                <c:pt idx="10">
                  <c:v>1080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5-0EAC-D54E-BB2B-22C7E4673DAA}"/>
            </c:ext>
          </c:extLst>
        </c:ser>
        <c:ser>
          <c:idx val="6"/>
          <c:order val="6"/>
          <c:tx>
            <c:v>Series7</c:v>
          </c:tx>
          <c:spPr>
            <a:ln w="28575" cap="rnd">
              <a:solidFill>
                <a:schemeClr val="tx1">
                  <a:lumMod val="65000"/>
                  <a:lumOff val="3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'A9.1 vs PBS'!$W$1:$AO$1</c:f>
              <c:numCache>
                <c:formatCode>General</c:formatCode>
                <c:ptCount val="19"/>
                <c:pt idx="0">
                  <c:v>0</c:v>
                </c:pt>
                <c:pt idx="1">
                  <c:v>12</c:v>
                </c:pt>
                <c:pt idx="2">
                  <c:v>14</c:v>
                </c:pt>
                <c:pt idx="3">
                  <c:v>16</c:v>
                </c:pt>
                <c:pt idx="4">
                  <c:v>18</c:v>
                </c:pt>
                <c:pt idx="5">
                  <c:v>20</c:v>
                </c:pt>
                <c:pt idx="6">
                  <c:v>22</c:v>
                </c:pt>
                <c:pt idx="7">
                  <c:v>24</c:v>
                </c:pt>
                <c:pt idx="8">
                  <c:v>26</c:v>
                </c:pt>
                <c:pt idx="9">
                  <c:v>28</c:v>
                </c:pt>
                <c:pt idx="10">
                  <c:v>30</c:v>
                </c:pt>
                <c:pt idx="11">
                  <c:v>32</c:v>
                </c:pt>
                <c:pt idx="12">
                  <c:v>34</c:v>
                </c:pt>
                <c:pt idx="13">
                  <c:v>36</c:v>
                </c:pt>
                <c:pt idx="14">
                  <c:v>38</c:v>
                </c:pt>
                <c:pt idx="15">
                  <c:v>40</c:v>
                </c:pt>
                <c:pt idx="16">
                  <c:v>42</c:v>
                </c:pt>
                <c:pt idx="17">
                  <c:v>50</c:v>
                </c:pt>
                <c:pt idx="18">
                  <c:v>52</c:v>
                </c:pt>
              </c:numCache>
            </c:numRef>
          </c:cat>
          <c:val>
            <c:numRef>
              <c:f>'A9.1 vs PBS'!$W$21:$AJ$21</c:f>
              <c:numCache>
                <c:formatCode>General</c:formatCode>
                <c:ptCount val="14"/>
                <c:pt idx="0">
                  <c:v>0</c:v>
                </c:pt>
                <c:pt idx="1">
                  <c:v>40.823999999999998</c:v>
                </c:pt>
                <c:pt idx="2">
                  <c:v>98.3125</c:v>
                </c:pt>
                <c:pt idx="3">
                  <c:v>98.3125</c:v>
                </c:pt>
                <c:pt idx="4">
                  <c:v>81.25</c:v>
                </c:pt>
                <c:pt idx="5">
                  <c:v>67.968000000000004</c:v>
                </c:pt>
                <c:pt idx="6">
                  <c:v>90.987999999999985</c:v>
                </c:pt>
                <c:pt idx="7">
                  <c:v>90.987999999999985</c:v>
                </c:pt>
                <c:pt idx="8">
                  <c:v>500</c:v>
                </c:pt>
                <c:pt idx="9">
                  <c:v>126</c:v>
                </c:pt>
                <c:pt idx="10">
                  <c:v>550</c:v>
                </c:pt>
                <c:pt idx="11">
                  <c:v>180.91800000000001</c:v>
                </c:pt>
                <c:pt idx="12">
                  <c:v>146.85300000000001</c:v>
                </c:pt>
                <c:pt idx="13">
                  <c:v>424.12800000000004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6-0EAC-D54E-BB2B-22C7E4673DAA}"/>
            </c:ext>
          </c:extLst>
        </c:ser>
        <c:ser>
          <c:idx val="7"/>
          <c:order val="7"/>
          <c:spPr>
            <a:ln w="28575" cap="rnd">
              <a:solidFill>
                <a:schemeClr val="tx1">
                  <a:lumMod val="65000"/>
                  <a:lumOff val="3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'A9.1 vs PBS'!$W$1:$AO$1</c:f>
              <c:numCache>
                <c:formatCode>General</c:formatCode>
                <c:ptCount val="19"/>
                <c:pt idx="0">
                  <c:v>0</c:v>
                </c:pt>
                <c:pt idx="1">
                  <c:v>12</c:v>
                </c:pt>
                <c:pt idx="2">
                  <c:v>14</c:v>
                </c:pt>
                <c:pt idx="3">
                  <c:v>16</c:v>
                </c:pt>
                <c:pt idx="4">
                  <c:v>18</c:v>
                </c:pt>
                <c:pt idx="5">
                  <c:v>20</c:v>
                </c:pt>
                <c:pt idx="6">
                  <c:v>22</c:v>
                </c:pt>
                <c:pt idx="7">
                  <c:v>24</c:v>
                </c:pt>
                <c:pt idx="8">
                  <c:v>26</c:v>
                </c:pt>
                <c:pt idx="9">
                  <c:v>28</c:v>
                </c:pt>
                <c:pt idx="10">
                  <c:v>30</c:v>
                </c:pt>
                <c:pt idx="11">
                  <c:v>32</c:v>
                </c:pt>
                <c:pt idx="12">
                  <c:v>34</c:v>
                </c:pt>
                <c:pt idx="13">
                  <c:v>36</c:v>
                </c:pt>
                <c:pt idx="14">
                  <c:v>38</c:v>
                </c:pt>
                <c:pt idx="15">
                  <c:v>40</c:v>
                </c:pt>
                <c:pt idx="16">
                  <c:v>42</c:v>
                </c:pt>
                <c:pt idx="17">
                  <c:v>50</c:v>
                </c:pt>
                <c:pt idx="18">
                  <c:v>52</c:v>
                </c:pt>
              </c:numCache>
            </c:numRef>
          </c:cat>
          <c:val>
            <c:numRef>
              <c:f>'A9.1 vs PBS'!$W$22:$AL$22</c:f>
              <c:numCache>
                <c:formatCode>General</c:formatCode>
                <c:ptCount val="16"/>
                <c:pt idx="0">
                  <c:v>0</c:v>
                </c:pt>
                <c:pt idx="1">
                  <c:v>75</c:v>
                </c:pt>
                <c:pt idx="2">
                  <c:v>104.28400000000001</c:v>
                </c:pt>
                <c:pt idx="3">
                  <c:v>104.28400000000001</c:v>
                </c:pt>
                <c:pt idx="4">
                  <c:v>104.28400000000001</c:v>
                </c:pt>
                <c:pt idx="5">
                  <c:v>75.843000000000004</c:v>
                </c:pt>
                <c:pt idx="6">
                  <c:v>89.237500000000011</c:v>
                </c:pt>
                <c:pt idx="7">
                  <c:v>113.13250000000001</c:v>
                </c:pt>
                <c:pt idx="8">
                  <c:v>65.664000000000001</c:v>
                </c:pt>
                <c:pt idx="9">
                  <c:v>161.83999999999997</c:v>
                </c:pt>
                <c:pt idx="10">
                  <c:v>186.517</c:v>
                </c:pt>
                <c:pt idx="11">
                  <c:v>231.2</c:v>
                </c:pt>
                <c:pt idx="12">
                  <c:v>285.91199999999998</c:v>
                </c:pt>
                <c:pt idx="13">
                  <c:v>442.36799999999999</c:v>
                </c:pt>
                <c:pt idx="14">
                  <c:v>606.375</c:v>
                </c:pt>
                <c:pt idx="15">
                  <c:v>1183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7-0EAC-D54E-BB2B-22C7E4673DAA}"/>
            </c:ext>
          </c:extLst>
        </c:ser>
        <c:ser>
          <c:idx val="8"/>
          <c:order val="8"/>
          <c:spPr>
            <a:ln w="28575" cap="rnd">
              <a:solidFill>
                <a:schemeClr val="tx1">
                  <a:lumMod val="65000"/>
                  <a:lumOff val="3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'A9.1 vs PBS'!$W$1:$AO$1</c:f>
              <c:numCache>
                <c:formatCode>General</c:formatCode>
                <c:ptCount val="19"/>
                <c:pt idx="0">
                  <c:v>0</c:v>
                </c:pt>
                <c:pt idx="1">
                  <c:v>12</c:v>
                </c:pt>
                <c:pt idx="2">
                  <c:v>14</c:v>
                </c:pt>
                <c:pt idx="3">
                  <c:v>16</c:v>
                </c:pt>
                <c:pt idx="4">
                  <c:v>18</c:v>
                </c:pt>
                <c:pt idx="5">
                  <c:v>20</c:v>
                </c:pt>
                <c:pt idx="6">
                  <c:v>22</c:v>
                </c:pt>
                <c:pt idx="7">
                  <c:v>24</c:v>
                </c:pt>
                <c:pt idx="8">
                  <c:v>26</c:v>
                </c:pt>
                <c:pt idx="9">
                  <c:v>28</c:v>
                </c:pt>
                <c:pt idx="10">
                  <c:v>30</c:v>
                </c:pt>
                <c:pt idx="11">
                  <c:v>32</c:v>
                </c:pt>
                <c:pt idx="12">
                  <c:v>34</c:v>
                </c:pt>
                <c:pt idx="13">
                  <c:v>36</c:v>
                </c:pt>
                <c:pt idx="14">
                  <c:v>38</c:v>
                </c:pt>
                <c:pt idx="15">
                  <c:v>40</c:v>
                </c:pt>
                <c:pt idx="16">
                  <c:v>42</c:v>
                </c:pt>
                <c:pt idx="17">
                  <c:v>50</c:v>
                </c:pt>
                <c:pt idx="18">
                  <c:v>52</c:v>
                </c:pt>
              </c:numCache>
            </c:numRef>
          </c:cat>
          <c:val>
            <c:numRef>
              <c:f>'A9.1 vs PBS'!$W$23:$AI$23</c:f>
              <c:numCache>
                <c:formatCode>General</c:formatCode>
                <c:ptCount val="13"/>
                <c:pt idx="0">
                  <c:v>0</c:v>
                </c:pt>
                <c:pt idx="1">
                  <c:v>58.824500000000015</c:v>
                </c:pt>
                <c:pt idx="2">
                  <c:v>75</c:v>
                </c:pt>
                <c:pt idx="3">
                  <c:v>75</c:v>
                </c:pt>
                <c:pt idx="4">
                  <c:v>109.75999999999999</c:v>
                </c:pt>
                <c:pt idx="5">
                  <c:v>166.464</c:v>
                </c:pt>
                <c:pt idx="6">
                  <c:v>485.00200000000007</c:v>
                </c:pt>
                <c:pt idx="7">
                  <c:v>625</c:v>
                </c:pt>
                <c:pt idx="8">
                  <c:v>735.07500000000005</c:v>
                </c:pt>
                <c:pt idx="9">
                  <c:v>846.71999999999991</c:v>
                </c:pt>
                <c:pt idx="10">
                  <c:v>550</c:v>
                </c:pt>
                <c:pt idx="11">
                  <c:v>1306.9600000000003</c:v>
                </c:pt>
                <c:pt idx="12">
                  <c:v>1595.3649999999998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8-0EAC-D54E-BB2B-22C7E4673DAA}"/>
            </c:ext>
          </c:extLst>
        </c:ser>
        <c:ser>
          <c:idx val="9"/>
          <c:order val="9"/>
          <c:spPr>
            <a:ln w="28575" cap="rnd">
              <a:solidFill>
                <a:schemeClr val="tx1">
                  <a:lumMod val="65000"/>
                  <a:lumOff val="3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'A9.1 vs PBS'!$W$1:$AO$1</c:f>
              <c:numCache>
                <c:formatCode>General</c:formatCode>
                <c:ptCount val="19"/>
                <c:pt idx="0">
                  <c:v>0</c:v>
                </c:pt>
                <c:pt idx="1">
                  <c:v>12</c:v>
                </c:pt>
                <c:pt idx="2">
                  <c:v>14</c:v>
                </c:pt>
                <c:pt idx="3">
                  <c:v>16</c:v>
                </c:pt>
                <c:pt idx="4">
                  <c:v>18</c:v>
                </c:pt>
                <c:pt idx="5">
                  <c:v>20</c:v>
                </c:pt>
                <c:pt idx="6">
                  <c:v>22</c:v>
                </c:pt>
                <c:pt idx="7">
                  <c:v>24</c:v>
                </c:pt>
                <c:pt idx="8">
                  <c:v>26</c:v>
                </c:pt>
                <c:pt idx="9">
                  <c:v>28</c:v>
                </c:pt>
                <c:pt idx="10">
                  <c:v>30</c:v>
                </c:pt>
                <c:pt idx="11">
                  <c:v>32</c:v>
                </c:pt>
                <c:pt idx="12">
                  <c:v>34</c:v>
                </c:pt>
                <c:pt idx="13">
                  <c:v>36</c:v>
                </c:pt>
                <c:pt idx="14">
                  <c:v>38</c:v>
                </c:pt>
                <c:pt idx="15">
                  <c:v>40</c:v>
                </c:pt>
                <c:pt idx="16">
                  <c:v>42</c:v>
                </c:pt>
                <c:pt idx="17">
                  <c:v>50</c:v>
                </c:pt>
                <c:pt idx="18">
                  <c:v>52</c:v>
                </c:pt>
              </c:numCache>
            </c:numRef>
          </c:cat>
          <c:val>
            <c:numRef>
              <c:f>'A9.1 vs PBS'!$W$24:$AJ$24</c:f>
              <c:numCache>
                <c:formatCode>General</c:formatCode>
                <c:ptCount val="14"/>
                <c:pt idx="0">
                  <c:v>0</c:v>
                </c:pt>
                <c:pt idx="1">
                  <c:v>75</c:v>
                </c:pt>
                <c:pt idx="2">
                  <c:v>75</c:v>
                </c:pt>
                <c:pt idx="3">
                  <c:v>75</c:v>
                </c:pt>
                <c:pt idx="4">
                  <c:v>75</c:v>
                </c:pt>
                <c:pt idx="5">
                  <c:v>109.75999999999999</c:v>
                </c:pt>
                <c:pt idx="6">
                  <c:v>75.625</c:v>
                </c:pt>
                <c:pt idx="7">
                  <c:v>60.025000000000013</c:v>
                </c:pt>
                <c:pt idx="8">
                  <c:v>55.225000000000009</c:v>
                </c:pt>
                <c:pt idx="9">
                  <c:v>580.80000000000007</c:v>
                </c:pt>
                <c:pt idx="10">
                  <c:v>207.51500000000001</c:v>
                </c:pt>
                <c:pt idx="11">
                  <c:v>487.35</c:v>
                </c:pt>
                <c:pt idx="12">
                  <c:v>220.5</c:v>
                </c:pt>
                <c:pt idx="13">
                  <c:v>1470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9-0EAC-D54E-BB2B-22C7E4673DAA}"/>
            </c:ext>
          </c:extLst>
        </c:ser>
        <c:ser>
          <c:idx val="10"/>
          <c:order val="10"/>
          <c:spPr>
            <a:ln w="28575" cap="rnd">
              <a:solidFill>
                <a:schemeClr val="tx1">
                  <a:lumMod val="65000"/>
                  <a:lumOff val="3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'A9.1 vs PBS'!$W$1:$AO$1</c:f>
              <c:numCache>
                <c:formatCode>General</c:formatCode>
                <c:ptCount val="19"/>
                <c:pt idx="0">
                  <c:v>0</c:v>
                </c:pt>
                <c:pt idx="1">
                  <c:v>12</c:v>
                </c:pt>
                <c:pt idx="2">
                  <c:v>14</c:v>
                </c:pt>
                <c:pt idx="3">
                  <c:v>16</c:v>
                </c:pt>
                <c:pt idx="4">
                  <c:v>18</c:v>
                </c:pt>
                <c:pt idx="5">
                  <c:v>20</c:v>
                </c:pt>
                <c:pt idx="6">
                  <c:v>22</c:v>
                </c:pt>
                <c:pt idx="7">
                  <c:v>24</c:v>
                </c:pt>
                <c:pt idx="8">
                  <c:v>26</c:v>
                </c:pt>
                <c:pt idx="9">
                  <c:v>28</c:v>
                </c:pt>
                <c:pt idx="10">
                  <c:v>30</c:v>
                </c:pt>
                <c:pt idx="11">
                  <c:v>32</c:v>
                </c:pt>
                <c:pt idx="12">
                  <c:v>34</c:v>
                </c:pt>
                <c:pt idx="13">
                  <c:v>36</c:v>
                </c:pt>
                <c:pt idx="14">
                  <c:v>38</c:v>
                </c:pt>
                <c:pt idx="15">
                  <c:v>40</c:v>
                </c:pt>
                <c:pt idx="16">
                  <c:v>42</c:v>
                </c:pt>
                <c:pt idx="17">
                  <c:v>50</c:v>
                </c:pt>
                <c:pt idx="18">
                  <c:v>52</c:v>
                </c:pt>
              </c:numCache>
            </c:numRef>
          </c:cat>
          <c:val>
            <c:numRef>
              <c:f>'A9.1 vs PBS'!$W$25:$AL$25</c:f>
              <c:numCache>
                <c:formatCode>General</c:formatCode>
                <c:ptCount val="16"/>
                <c:pt idx="0">
                  <c:v>0</c:v>
                </c:pt>
                <c:pt idx="1">
                  <c:v>75</c:v>
                </c:pt>
                <c:pt idx="2">
                  <c:v>94.079999999999984</c:v>
                </c:pt>
                <c:pt idx="3">
                  <c:v>94.079999999999984</c:v>
                </c:pt>
                <c:pt idx="4">
                  <c:v>94.079999999999984</c:v>
                </c:pt>
                <c:pt idx="5">
                  <c:v>83.1875</c:v>
                </c:pt>
                <c:pt idx="6">
                  <c:v>50.625</c:v>
                </c:pt>
                <c:pt idx="7">
                  <c:v>75.625</c:v>
                </c:pt>
                <c:pt idx="8">
                  <c:v>51.911500000000011</c:v>
                </c:pt>
                <c:pt idx="9">
                  <c:v>75</c:v>
                </c:pt>
                <c:pt idx="10">
                  <c:v>75</c:v>
                </c:pt>
                <c:pt idx="11">
                  <c:v>169.88399999999999</c:v>
                </c:pt>
                <c:pt idx="12">
                  <c:v>194.35</c:v>
                </c:pt>
                <c:pt idx="13">
                  <c:v>181.476</c:v>
                </c:pt>
                <c:pt idx="14">
                  <c:v>396.05000000000007</c:v>
                </c:pt>
                <c:pt idx="15">
                  <c:v>1519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0EAC-D54E-BB2B-22C7E4673D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29856976"/>
        <c:axId val="1629873840"/>
        <c:extLst/>
      </c:lineChart>
      <c:catAx>
        <c:axId val="162985697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Days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29873840"/>
        <c:crosses val="autoZero"/>
        <c:auto val="1"/>
        <c:lblAlgn val="ctr"/>
        <c:lblOffset val="100"/>
        <c:noMultiLvlLbl val="0"/>
      </c:catAx>
      <c:valAx>
        <c:axId val="1629873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Tumor Volume (mm3)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298569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A9 Group (n=10)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'[1]A9 and D11 at least 10'!$AQ$31:$BI$31</c:f>
              <c:numCache>
                <c:formatCode>General</c:formatCode>
                <c:ptCount val="19"/>
                <c:pt idx="0">
                  <c:v>0</c:v>
                </c:pt>
                <c:pt idx="1">
                  <c:v>10</c:v>
                </c:pt>
                <c:pt idx="2">
                  <c:v>22</c:v>
                </c:pt>
                <c:pt idx="3">
                  <c:v>25</c:v>
                </c:pt>
                <c:pt idx="4">
                  <c:v>27</c:v>
                </c:pt>
                <c:pt idx="5">
                  <c:v>29</c:v>
                </c:pt>
                <c:pt idx="6">
                  <c:v>31</c:v>
                </c:pt>
                <c:pt idx="7">
                  <c:v>33</c:v>
                </c:pt>
                <c:pt idx="8">
                  <c:v>36</c:v>
                </c:pt>
                <c:pt idx="9">
                  <c:v>39</c:v>
                </c:pt>
                <c:pt idx="10">
                  <c:v>41</c:v>
                </c:pt>
                <c:pt idx="11">
                  <c:v>43</c:v>
                </c:pt>
                <c:pt idx="12">
                  <c:v>46</c:v>
                </c:pt>
                <c:pt idx="13">
                  <c:v>48</c:v>
                </c:pt>
                <c:pt idx="14">
                  <c:v>50</c:v>
                </c:pt>
                <c:pt idx="15">
                  <c:v>53</c:v>
                </c:pt>
                <c:pt idx="16">
                  <c:v>55</c:v>
                </c:pt>
                <c:pt idx="17">
                  <c:v>58</c:v>
                </c:pt>
                <c:pt idx="18">
                  <c:v>60</c:v>
                </c:pt>
              </c:numCache>
            </c:numRef>
          </c:cat>
          <c:val>
            <c:numRef>
              <c:f>'[1]A9 and D11 at least 10'!$AQ$47:$BI$47</c:f>
              <c:numCache>
                <c:formatCode>General</c:formatCode>
                <c:ptCount val="19"/>
                <c:pt idx="0">
                  <c:v>0</c:v>
                </c:pt>
                <c:pt idx="1">
                  <c:v>45.863999999999997</c:v>
                </c:pt>
                <c:pt idx="2">
                  <c:v>46.227499999999999</c:v>
                </c:pt>
                <c:pt idx="3">
                  <c:v>55.47</c:v>
                </c:pt>
                <c:pt idx="4">
                  <c:v>215.47200000000001</c:v>
                </c:pt>
                <c:pt idx="5">
                  <c:v>125.38800000000001</c:v>
                </c:pt>
                <c:pt idx="6">
                  <c:v>109.75999999999999</c:v>
                </c:pt>
                <c:pt idx="7">
                  <c:v>370.56250000000006</c:v>
                </c:pt>
                <c:pt idx="8">
                  <c:v>750</c:v>
                </c:pt>
                <c:pt idx="9">
                  <c:v>1149.5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BB5-4420-9AB0-F3BF04997EB2}"/>
            </c:ext>
          </c:extLst>
        </c:ser>
        <c:ser>
          <c:idx val="1"/>
          <c:order val="1"/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'[1]A9 and D11 at least 10'!$AQ$31:$BI$31</c:f>
              <c:numCache>
                <c:formatCode>General</c:formatCode>
                <c:ptCount val="19"/>
                <c:pt idx="0">
                  <c:v>0</c:v>
                </c:pt>
                <c:pt idx="1">
                  <c:v>10</c:v>
                </c:pt>
                <c:pt idx="2">
                  <c:v>22</c:v>
                </c:pt>
                <c:pt idx="3">
                  <c:v>25</c:v>
                </c:pt>
                <c:pt idx="4">
                  <c:v>27</c:v>
                </c:pt>
                <c:pt idx="5">
                  <c:v>29</c:v>
                </c:pt>
                <c:pt idx="6">
                  <c:v>31</c:v>
                </c:pt>
                <c:pt idx="7">
                  <c:v>33</c:v>
                </c:pt>
                <c:pt idx="8">
                  <c:v>36</c:v>
                </c:pt>
                <c:pt idx="9">
                  <c:v>39</c:v>
                </c:pt>
                <c:pt idx="10">
                  <c:v>41</c:v>
                </c:pt>
                <c:pt idx="11">
                  <c:v>43</c:v>
                </c:pt>
                <c:pt idx="12">
                  <c:v>46</c:v>
                </c:pt>
                <c:pt idx="13">
                  <c:v>48</c:v>
                </c:pt>
                <c:pt idx="14">
                  <c:v>50</c:v>
                </c:pt>
                <c:pt idx="15">
                  <c:v>53</c:v>
                </c:pt>
                <c:pt idx="16">
                  <c:v>55</c:v>
                </c:pt>
                <c:pt idx="17">
                  <c:v>58</c:v>
                </c:pt>
                <c:pt idx="18">
                  <c:v>60</c:v>
                </c:pt>
              </c:numCache>
            </c:numRef>
          </c:cat>
          <c:val>
            <c:numRef>
              <c:f>'[1]A9 and D11 at least 10'!$AQ$48:$BH$48</c:f>
              <c:numCache>
                <c:formatCode>General</c:formatCode>
                <c:ptCount val="18"/>
                <c:pt idx="0">
                  <c:v>0</c:v>
                </c:pt>
                <c:pt idx="1">
                  <c:v>0</c:v>
                </c:pt>
                <c:pt idx="2">
                  <c:v>72.030000000000015</c:v>
                </c:pt>
                <c:pt idx="3">
                  <c:v>124.02499999999999</c:v>
                </c:pt>
                <c:pt idx="4">
                  <c:v>188.53800000000001</c:v>
                </c:pt>
                <c:pt idx="5">
                  <c:v>90.943999999999988</c:v>
                </c:pt>
                <c:pt idx="6">
                  <c:v>75</c:v>
                </c:pt>
                <c:pt idx="7">
                  <c:v>171.16599999999997</c:v>
                </c:pt>
                <c:pt idx="8">
                  <c:v>180</c:v>
                </c:pt>
                <c:pt idx="9">
                  <c:v>388.28999999999996</c:v>
                </c:pt>
                <c:pt idx="10">
                  <c:v>571.25599999999986</c:v>
                </c:pt>
                <c:pt idx="11">
                  <c:v>1018.325</c:v>
                </c:pt>
                <c:pt idx="12">
                  <c:v>1764.2859999999998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BB5-4420-9AB0-F3BF04997EB2}"/>
            </c:ext>
          </c:extLst>
        </c:ser>
        <c:ser>
          <c:idx val="2"/>
          <c:order val="2"/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'[1]A9 and D11 at least 10'!$AQ$31:$BI$31</c:f>
              <c:numCache>
                <c:formatCode>General</c:formatCode>
                <c:ptCount val="19"/>
                <c:pt idx="0">
                  <c:v>0</c:v>
                </c:pt>
                <c:pt idx="1">
                  <c:v>10</c:v>
                </c:pt>
                <c:pt idx="2">
                  <c:v>22</c:v>
                </c:pt>
                <c:pt idx="3">
                  <c:v>25</c:v>
                </c:pt>
                <c:pt idx="4">
                  <c:v>27</c:v>
                </c:pt>
                <c:pt idx="5">
                  <c:v>29</c:v>
                </c:pt>
                <c:pt idx="6">
                  <c:v>31</c:v>
                </c:pt>
                <c:pt idx="7">
                  <c:v>33</c:v>
                </c:pt>
                <c:pt idx="8">
                  <c:v>36</c:v>
                </c:pt>
                <c:pt idx="9">
                  <c:v>39</c:v>
                </c:pt>
                <c:pt idx="10">
                  <c:v>41</c:v>
                </c:pt>
                <c:pt idx="11">
                  <c:v>43</c:v>
                </c:pt>
                <c:pt idx="12">
                  <c:v>46</c:v>
                </c:pt>
                <c:pt idx="13">
                  <c:v>48</c:v>
                </c:pt>
                <c:pt idx="14">
                  <c:v>50</c:v>
                </c:pt>
                <c:pt idx="15">
                  <c:v>53</c:v>
                </c:pt>
                <c:pt idx="16">
                  <c:v>55</c:v>
                </c:pt>
                <c:pt idx="17">
                  <c:v>58</c:v>
                </c:pt>
                <c:pt idx="18">
                  <c:v>60</c:v>
                </c:pt>
              </c:numCache>
            </c:numRef>
          </c:cat>
          <c:val>
            <c:numRef>
              <c:f>'[1]A9 and D11 at least 10'!$AQ$49:$BH$49</c:f>
              <c:numCache>
                <c:formatCode>General</c:formatCode>
                <c:ptCount val="18"/>
                <c:pt idx="0">
                  <c:v>0</c:v>
                </c:pt>
                <c:pt idx="1">
                  <c:v>2.25</c:v>
                </c:pt>
                <c:pt idx="2">
                  <c:v>31.487000000000002</c:v>
                </c:pt>
                <c:pt idx="3">
                  <c:v>2.25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BB5-4420-9AB0-F3BF04997EB2}"/>
            </c:ext>
          </c:extLst>
        </c:ser>
        <c:ser>
          <c:idx val="3"/>
          <c:order val="3"/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'[1]A9 and D11 at least 10'!$AQ$31:$BI$31</c:f>
              <c:numCache>
                <c:formatCode>General</c:formatCode>
                <c:ptCount val="19"/>
                <c:pt idx="0">
                  <c:v>0</c:v>
                </c:pt>
                <c:pt idx="1">
                  <c:v>10</c:v>
                </c:pt>
                <c:pt idx="2">
                  <c:v>22</c:v>
                </c:pt>
                <c:pt idx="3">
                  <c:v>25</c:v>
                </c:pt>
                <c:pt idx="4">
                  <c:v>27</c:v>
                </c:pt>
                <c:pt idx="5">
                  <c:v>29</c:v>
                </c:pt>
                <c:pt idx="6">
                  <c:v>31</c:v>
                </c:pt>
                <c:pt idx="7">
                  <c:v>33</c:v>
                </c:pt>
                <c:pt idx="8">
                  <c:v>36</c:v>
                </c:pt>
                <c:pt idx="9">
                  <c:v>39</c:v>
                </c:pt>
                <c:pt idx="10">
                  <c:v>41</c:v>
                </c:pt>
                <c:pt idx="11">
                  <c:v>43</c:v>
                </c:pt>
                <c:pt idx="12">
                  <c:v>46</c:v>
                </c:pt>
                <c:pt idx="13">
                  <c:v>48</c:v>
                </c:pt>
                <c:pt idx="14">
                  <c:v>50</c:v>
                </c:pt>
                <c:pt idx="15">
                  <c:v>53</c:v>
                </c:pt>
                <c:pt idx="16">
                  <c:v>55</c:v>
                </c:pt>
                <c:pt idx="17">
                  <c:v>58</c:v>
                </c:pt>
                <c:pt idx="18">
                  <c:v>60</c:v>
                </c:pt>
              </c:numCache>
            </c:numRef>
          </c:cat>
          <c:val>
            <c:numRef>
              <c:f>'[1]A9 and D11 at least 10'!$AQ$50:$BI$50</c:f>
              <c:numCache>
                <c:formatCode>General</c:formatCode>
                <c:ptCount val="19"/>
                <c:pt idx="0">
                  <c:v>0</c:v>
                </c:pt>
                <c:pt idx="1">
                  <c:v>1.1499999999999999</c:v>
                </c:pt>
                <c:pt idx="2">
                  <c:v>92.51</c:v>
                </c:pt>
                <c:pt idx="3">
                  <c:v>80.628500000000017</c:v>
                </c:pt>
                <c:pt idx="4">
                  <c:v>153.60000000000002</c:v>
                </c:pt>
                <c:pt idx="5">
                  <c:v>92.335499999999982</c:v>
                </c:pt>
                <c:pt idx="6">
                  <c:v>103.48799999999999</c:v>
                </c:pt>
                <c:pt idx="7">
                  <c:v>256.63199999999995</c:v>
                </c:pt>
                <c:pt idx="8">
                  <c:v>247.45</c:v>
                </c:pt>
                <c:pt idx="9">
                  <c:v>1440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9BB5-4420-9AB0-F3BF04997EB2}"/>
            </c:ext>
          </c:extLst>
        </c:ser>
        <c:ser>
          <c:idx val="4"/>
          <c:order val="4"/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'[1]A9 and D11 at least 10'!$AQ$31:$BI$31</c:f>
              <c:numCache>
                <c:formatCode>General</c:formatCode>
                <c:ptCount val="19"/>
                <c:pt idx="0">
                  <c:v>0</c:v>
                </c:pt>
                <c:pt idx="1">
                  <c:v>10</c:v>
                </c:pt>
                <c:pt idx="2">
                  <c:v>22</c:v>
                </c:pt>
                <c:pt idx="3">
                  <c:v>25</c:v>
                </c:pt>
                <c:pt idx="4">
                  <c:v>27</c:v>
                </c:pt>
                <c:pt idx="5">
                  <c:v>29</c:v>
                </c:pt>
                <c:pt idx="6">
                  <c:v>31</c:v>
                </c:pt>
                <c:pt idx="7">
                  <c:v>33</c:v>
                </c:pt>
                <c:pt idx="8">
                  <c:v>36</c:v>
                </c:pt>
                <c:pt idx="9">
                  <c:v>39</c:v>
                </c:pt>
                <c:pt idx="10">
                  <c:v>41</c:v>
                </c:pt>
                <c:pt idx="11">
                  <c:v>43</c:v>
                </c:pt>
                <c:pt idx="12">
                  <c:v>46</c:v>
                </c:pt>
                <c:pt idx="13">
                  <c:v>48</c:v>
                </c:pt>
                <c:pt idx="14">
                  <c:v>50</c:v>
                </c:pt>
                <c:pt idx="15">
                  <c:v>53</c:v>
                </c:pt>
                <c:pt idx="16">
                  <c:v>55</c:v>
                </c:pt>
                <c:pt idx="17">
                  <c:v>58</c:v>
                </c:pt>
                <c:pt idx="18">
                  <c:v>60</c:v>
                </c:pt>
              </c:numCache>
            </c:numRef>
          </c:cat>
          <c:val>
            <c:numRef>
              <c:f>'[1]A9 and D11 at least 10'!$AQ$51:$BI$51</c:f>
              <c:numCache>
                <c:formatCode>General</c:formatCode>
                <c:ptCount val="19"/>
                <c:pt idx="0">
                  <c:v>0</c:v>
                </c:pt>
                <c:pt idx="1">
                  <c:v>43.32</c:v>
                </c:pt>
                <c:pt idx="2">
                  <c:v>9.2574999999999985</c:v>
                </c:pt>
                <c:pt idx="3">
                  <c:v>9.2574999999999985</c:v>
                </c:pt>
                <c:pt idx="4">
                  <c:v>9.2574999999999985</c:v>
                </c:pt>
                <c:pt idx="5">
                  <c:v>9.2574999999999985</c:v>
                </c:pt>
                <c:pt idx="6">
                  <c:v>64.8</c:v>
                </c:pt>
                <c:pt idx="7">
                  <c:v>217.79999999999998</c:v>
                </c:pt>
                <c:pt idx="8">
                  <c:v>233.51199999999997</c:v>
                </c:pt>
                <c:pt idx="9">
                  <c:v>1296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9BB5-4420-9AB0-F3BF04997EB2}"/>
            </c:ext>
          </c:extLst>
        </c:ser>
        <c:ser>
          <c:idx val="5"/>
          <c:order val="5"/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'[1]A9 and D11 at least 10'!$AQ$31:$BI$31</c:f>
              <c:numCache>
                <c:formatCode>General</c:formatCode>
                <c:ptCount val="19"/>
                <c:pt idx="0">
                  <c:v>0</c:v>
                </c:pt>
                <c:pt idx="1">
                  <c:v>10</c:v>
                </c:pt>
                <c:pt idx="2">
                  <c:v>22</c:v>
                </c:pt>
                <c:pt idx="3">
                  <c:v>25</c:v>
                </c:pt>
                <c:pt idx="4">
                  <c:v>27</c:v>
                </c:pt>
                <c:pt idx="5">
                  <c:v>29</c:v>
                </c:pt>
                <c:pt idx="6">
                  <c:v>31</c:v>
                </c:pt>
                <c:pt idx="7">
                  <c:v>33</c:v>
                </c:pt>
                <c:pt idx="8">
                  <c:v>36</c:v>
                </c:pt>
                <c:pt idx="9">
                  <c:v>39</c:v>
                </c:pt>
                <c:pt idx="10">
                  <c:v>41</c:v>
                </c:pt>
                <c:pt idx="11">
                  <c:v>43</c:v>
                </c:pt>
                <c:pt idx="12">
                  <c:v>46</c:v>
                </c:pt>
                <c:pt idx="13">
                  <c:v>48</c:v>
                </c:pt>
                <c:pt idx="14">
                  <c:v>50</c:v>
                </c:pt>
                <c:pt idx="15">
                  <c:v>53</c:v>
                </c:pt>
                <c:pt idx="16">
                  <c:v>55</c:v>
                </c:pt>
                <c:pt idx="17">
                  <c:v>58</c:v>
                </c:pt>
                <c:pt idx="18">
                  <c:v>60</c:v>
                </c:pt>
              </c:numCache>
            </c:numRef>
          </c:cat>
          <c:val>
            <c:numRef>
              <c:f>'[1]A9 and D11 at least 10'!$AQ$52:$BH$52</c:f>
              <c:numCache>
                <c:formatCode>General</c:formatCode>
                <c:ptCount val="1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9BB5-4420-9AB0-F3BF04997EB2}"/>
            </c:ext>
          </c:extLst>
        </c:ser>
        <c:ser>
          <c:idx val="6"/>
          <c:order val="6"/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'[1]A9 and D11 at least 10'!$AQ$31:$BI$31</c:f>
              <c:numCache>
                <c:formatCode>General</c:formatCode>
                <c:ptCount val="19"/>
                <c:pt idx="0">
                  <c:v>0</c:v>
                </c:pt>
                <c:pt idx="1">
                  <c:v>10</c:v>
                </c:pt>
                <c:pt idx="2">
                  <c:v>22</c:v>
                </c:pt>
                <c:pt idx="3">
                  <c:v>25</c:v>
                </c:pt>
                <c:pt idx="4">
                  <c:v>27</c:v>
                </c:pt>
                <c:pt idx="5">
                  <c:v>29</c:v>
                </c:pt>
                <c:pt idx="6">
                  <c:v>31</c:v>
                </c:pt>
                <c:pt idx="7">
                  <c:v>33</c:v>
                </c:pt>
                <c:pt idx="8">
                  <c:v>36</c:v>
                </c:pt>
                <c:pt idx="9">
                  <c:v>39</c:v>
                </c:pt>
                <c:pt idx="10">
                  <c:v>41</c:v>
                </c:pt>
                <c:pt idx="11">
                  <c:v>43</c:v>
                </c:pt>
                <c:pt idx="12">
                  <c:v>46</c:v>
                </c:pt>
                <c:pt idx="13">
                  <c:v>48</c:v>
                </c:pt>
                <c:pt idx="14">
                  <c:v>50</c:v>
                </c:pt>
                <c:pt idx="15">
                  <c:v>53</c:v>
                </c:pt>
                <c:pt idx="16">
                  <c:v>55</c:v>
                </c:pt>
                <c:pt idx="17">
                  <c:v>58</c:v>
                </c:pt>
                <c:pt idx="18">
                  <c:v>60</c:v>
                </c:pt>
              </c:numCache>
            </c:numRef>
          </c:cat>
          <c:val>
            <c:numRef>
              <c:f>'[1]A9 and D11 at least 10'!$AQ$53:$BH$53</c:f>
              <c:numCache>
                <c:formatCode>General</c:formatCode>
                <c:ptCount val="1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9BB5-4420-9AB0-F3BF04997EB2}"/>
            </c:ext>
          </c:extLst>
        </c:ser>
        <c:ser>
          <c:idx val="7"/>
          <c:order val="7"/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'[1]A9 and D11 at least 10'!$AQ$31:$BI$31</c:f>
              <c:numCache>
                <c:formatCode>General</c:formatCode>
                <c:ptCount val="19"/>
                <c:pt idx="0">
                  <c:v>0</c:v>
                </c:pt>
                <c:pt idx="1">
                  <c:v>10</c:v>
                </c:pt>
                <c:pt idx="2">
                  <c:v>22</c:v>
                </c:pt>
                <c:pt idx="3">
                  <c:v>25</c:v>
                </c:pt>
                <c:pt idx="4">
                  <c:v>27</c:v>
                </c:pt>
                <c:pt idx="5">
                  <c:v>29</c:v>
                </c:pt>
                <c:pt idx="6">
                  <c:v>31</c:v>
                </c:pt>
                <c:pt idx="7">
                  <c:v>33</c:v>
                </c:pt>
                <c:pt idx="8">
                  <c:v>36</c:v>
                </c:pt>
                <c:pt idx="9">
                  <c:v>39</c:v>
                </c:pt>
                <c:pt idx="10">
                  <c:v>41</c:v>
                </c:pt>
                <c:pt idx="11">
                  <c:v>43</c:v>
                </c:pt>
                <c:pt idx="12">
                  <c:v>46</c:v>
                </c:pt>
                <c:pt idx="13">
                  <c:v>48</c:v>
                </c:pt>
                <c:pt idx="14">
                  <c:v>50</c:v>
                </c:pt>
                <c:pt idx="15">
                  <c:v>53</c:v>
                </c:pt>
                <c:pt idx="16">
                  <c:v>55</c:v>
                </c:pt>
                <c:pt idx="17">
                  <c:v>58</c:v>
                </c:pt>
                <c:pt idx="18">
                  <c:v>60</c:v>
                </c:pt>
              </c:numCache>
            </c:numRef>
          </c:cat>
          <c:val>
            <c:numRef>
              <c:f>'[1]A9 and D11 at least 10'!$AQ$54:$BH$54</c:f>
              <c:numCache>
                <c:formatCode>General</c:formatCode>
                <c:ptCount val="1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9BB5-4420-9AB0-F3BF04997EB2}"/>
            </c:ext>
          </c:extLst>
        </c:ser>
        <c:ser>
          <c:idx val="8"/>
          <c:order val="8"/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'[1]A9 and D11 at least 10'!$AQ$31:$BI$31</c:f>
              <c:numCache>
                <c:formatCode>General</c:formatCode>
                <c:ptCount val="19"/>
                <c:pt idx="0">
                  <c:v>0</c:v>
                </c:pt>
                <c:pt idx="1">
                  <c:v>10</c:v>
                </c:pt>
                <c:pt idx="2">
                  <c:v>22</c:v>
                </c:pt>
                <c:pt idx="3">
                  <c:v>25</c:v>
                </c:pt>
                <c:pt idx="4">
                  <c:v>27</c:v>
                </c:pt>
                <c:pt idx="5">
                  <c:v>29</c:v>
                </c:pt>
                <c:pt idx="6">
                  <c:v>31</c:v>
                </c:pt>
                <c:pt idx="7">
                  <c:v>33</c:v>
                </c:pt>
                <c:pt idx="8">
                  <c:v>36</c:v>
                </c:pt>
                <c:pt idx="9">
                  <c:v>39</c:v>
                </c:pt>
                <c:pt idx="10">
                  <c:v>41</c:v>
                </c:pt>
                <c:pt idx="11">
                  <c:v>43</c:v>
                </c:pt>
                <c:pt idx="12">
                  <c:v>46</c:v>
                </c:pt>
                <c:pt idx="13">
                  <c:v>48</c:v>
                </c:pt>
                <c:pt idx="14">
                  <c:v>50</c:v>
                </c:pt>
                <c:pt idx="15">
                  <c:v>53</c:v>
                </c:pt>
                <c:pt idx="16">
                  <c:v>55</c:v>
                </c:pt>
                <c:pt idx="17">
                  <c:v>58</c:v>
                </c:pt>
                <c:pt idx="18">
                  <c:v>60</c:v>
                </c:pt>
              </c:numCache>
            </c:numRef>
          </c:cat>
          <c:val>
            <c:numRef>
              <c:f>'[1]A9 and D11 at least 10'!$AQ$55:$BH$55</c:f>
              <c:numCache>
                <c:formatCode>General</c:formatCode>
                <c:ptCount val="18"/>
                <c:pt idx="0">
                  <c:v>0</c:v>
                </c:pt>
                <c:pt idx="1">
                  <c:v>37.975000000000001</c:v>
                </c:pt>
                <c:pt idx="2">
                  <c:v>8.5995000000000008</c:v>
                </c:pt>
                <c:pt idx="3">
                  <c:v>8.5995000000000008</c:v>
                </c:pt>
                <c:pt idx="4">
                  <c:v>8.5995000000000008</c:v>
                </c:pt>
                <c:pt idx="5">
                  <c:v>8.5995000000000008</c:v>
                </c:pt>
                <c:pt idx="6">
                  <c:v>49.817999999999998</c:v>
                </c:pt>
                <c:pt idx="7">
                  <c:v>150.28149999999999</c:v>
                </c:pt>
                <c:pt idx="8">
                  <c:v>198.41700000000003</c:v>
                </c:pt>
                <c:pt idx="9">
                  <c:v>1452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9BB5-4420-9AB0-F3BF04997EB2}"/>
            </c:ext>
          </c:extLst>
        </c:ser>
        <c:ser>
          <c:idx val="9"/>
          <c:order val="9"/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'[1]A9 and D11 at least 10'!$AQ$31:$BI$31</c:f>
              <c:numCache>
                <c:formatCode>General</c:formatCode>
                <c:ptCount val="19"/>
                <c:pt idx="0">
                  <c:v>0</c:v>
                </c:pt>
                <c:pt idx="1">
                  <c:v>10</c:v>
                </c:pt>
                <c:pt idx="2">
                  <c:v>22</c:v>
                </c:pt>
                <c:pt idx="3">
                  <c:v>25</c:v>
                </c:pt>
                <c:pt idx="4">
                  <c:v>27</c:v>
                </c:pt>
                <c:pt idx="5">
                  <c:v>29</c:v>
                </c:pt>
                <c:pt idx="6">
                  <c:v>31</c:v>
                </c:pt>
                <c:pt idx="7">
                  <c:v>33</c:v>
                </c:pt>
                <c:pt idx="8">
                  <c:v>36</c:v>
                </c:pt>
                <c:pt idx="9">
                  <c:v>39</c:v>
                </c:pt>
                <c:pt idx="10">
                  <c:v>41</c:v>
                </c:pt>
                <c:pt idx="11">
                  <c:v>43</c:v>
                </c:pt>
                <c:pt idx="12">
                  <c:v>46</c:v>
                </c:pt>
                <c:pt idx="13">
                  <c:v>48</c:v>
                </c:pt>
                <c:pt idx="14">
                  <c:v>50</c:v>
                </c:pt>
                <c:pt idx="15">
                  <c:v>53</c:v>
                </c:pt>
                <c:pt idx="16">
                  <c:v>55</c:v>
                </c:pt>
                <c:pt idx="17">
                  <c:v>58</c:v>
                </c:pt>
                <c:pt idx="18">
                  <c:v>60</c:v>
                </c:pt>
              </c:numCache>
            </c:numRef>
          </c:cat>
          <c:val>
            <c:numRef>
              <c:f>'[1]A9 and D11 at least 10'!$AQ$56:$BI$56</c:f>
              <c:numCache>
                <c:formatCode>General</c:formatCode>
                <c:ptCount val="1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9BB5-4420-9AB0-F3BF04997E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29856976"/>
        <c:axId val="1629873840"/>
      </c:lineChart>
      <c:catAx>
        <c:axId val="162985697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Days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29873840"/>
        <c:crosses val="autoZero"/>
        <c:auto val="1"/>
        <c:lblAlgn val="ctr"/>
        <c:lblOffset val="100"/>
        <c:noMultiLvlLbl val="0"/>
      </c:catAx>
      <c:valAx>
        <c:axId val="1629873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Tumor Volume (mm3)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298569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Vehicle Group (n=10)</a:t>
            </a:r>
          </a:p>
        </c:rich>
      </c:tx>
      <c:layout>
        <c:manualLayout>
          <c:xMode val="edge"/>
          <c:yMode val="edge"/>
          <c:x val="0.34597465846044217"/>
          <c:y val="3.60926327624996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689467132775503"/>
          <c:y val="0.13154124067714637"/>
          <c:w val="0.84272212861276696"/>
          <c:h val="0.72276491785761154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'A9.1 vs PBS'!$W$1:$AP$1</c:f>
              <c:numCache>
                <c:formatCode>General</c:formatCode>
                <c:ptCount val="20"/>
                <c:pt idx="0">
                  <c:v>0</c:v>
                </c:pt>
                <c:pt idx="1">
                  <c:v>12</c:v>
                </c:pt>
                <c:pt idx="2">
                  <c:v>14</c:v>
                </c:pt>
                <c:pt idx="3">
                  <c:v>16</c:v>
                </c:pt>
                <c:pt idx="4">
                  <c:v>18</c:v>
                </c:pt>
                <c:pt idx="5">
                  <c:v>20</c:v>
                </c:pt>
                <c:pt idx="6">
                  <c:v>22</c:v>
                </c:pt>
                <c:pt idx="7">
                  <c:v>24</c:v>
                </c:pt>
                <c:pt idx="8">
                  <c:v>26</c:v>
                </c:pt>
                <c:pt idx="9">
                  <c:v>28</c:v>
                </c:pt>
                <c:pt idx="10">
                  <c:v>30</c:v>
                </c:pt>
                <c:pt idx="11">
                  <c:v>32</c:v>
                </c:pt>
                <c:pt idx="12">
                  <c:v>34</c:v>
                </c:pt>
                <c:pt idx="13">
                  <c:v>36</c:v>
                </c:pt>
                <c:pt idx="14">
                  <c:v>38</c:v>
                </c:pt>
                <c:pt idx="15">
                  <c:v>40</c:v>
                </c:pt>
                <c:pt idx="16">
                  <c:v>42</c:v>
                </c:pt>
                <c:pt idx="17">
                  <c:v>50</c:v>
                </c:pt>
                <c:pt idx="18">
                  <c:v>52</c:v>
                </c:pt>
                <c:pt idx="19">
                  <c:v>54</c:v>
                </c:pt>
              </c:numCache>
            </c:numRef>
          </c:cat>
          <c:val>
            <c:numRef>
              <c:f>'A9.1 vs PBS'!$W$3:$AG$3</c:f>
              <c:numCache>
                <c:formatCode>General</c:formatCode>
                <c:ptCount val="11"/>
                <c:pt idx="0">
                  <c:v>0</c:v>
                </c:pt>
                <c:pt idx="1">
                  <c:v>75</c:v>
                </c:pt>
                <c:pt idx="2">
                  <c:v>126</c:v>
                </c:pt>
                <c:pt idx="3">
                  <c:v>77.5</c:v>
                </c:pt>
                <c:pt idx="4">
                  <c:v>186.517</c:v>
                </c:pt>
                <c:pt idx="5">
                  <c:v>202.61200000000002</c:v>
                </c:pt>
                <c:pt idx="6">
                  <c:v>629.85600000000011</c:v>
                </c:pt>
                <c:pt idx="7">
                  <c:v>629.85600000000011</c:v>
                </c:pt>
                <c:pt idx="8">
                  <c:v>496.375</c:v>
                </c:pt>
                <c:pt idx="9">
                  <c:v>1171.28</c:v>
                </c:pt>
                <c:pt idx="10">
                  <c:v>1800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1B2-094F-B008-73CC9BFFAB20}"/>
            </c:ext>
          </c:extLst>
        </c:ser>
        <c:ser>
          <c:idx val="1"/>
          <c:order val="1"/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'A9.1 vs PBS'!$W$1:$AP$1</c:f>
              <c:numCache>
                <c:formatCode>General</c:formatCode>
                <c:ptCount val="20"/>
                <c:pt idx="0">
                  <c:v>0</c:v>
                </c:pt>
                <c:pt idx="1">
                  <c:v>12</c:v>
                </c:pt>
                <c:pt idx="2">
                  <c:v>14</c:v>
                </c:pt>
                <c:pt idx="3">
                  <c:v>16</c:v>
                </c:pt>
                <c:pt idx="4">
                  <c:v>18</c:v>
                </c:pt>
                <c:pt idx="5">
                  <c:v>20</c:v>
                </c:pt>
                <c:pt idx="6">
                  <c:v>22</c:v>
                </c:pt>
                <c:pt idx="7">
                  <c:v>24</c:v>
                </c:pt>
                <c:pt idx="8">
                  <c:v>26</c:v>
                </c:pt>
                <c:pt idx="9">
                  <c:v>28</c:v>
                </c:pt>
                <c:pt idx="10">
                  <c:v>30</c:v>
                </c:pt>
                <c:pt idx="11">
                  <c:v>32</c:v>
                </c:pt>
                <c:pt idx="12">
                  <c:v>34</c:v>
                </c:pt>
                <c:pt idx="13">
                  <c:v>36</c:v>
                </c:pt>
                <c:pt idx="14">
                  <c:v>38</c:v>
                </c:pt>
                <c:pt idx="15">
                  <c:v>40</c:v>
                </c:pt>
                <c:pt idx="16">
                  <c:v>42</c:v>
                </c:pt>
                <c:pt idx="17">
                  <c:v>50</c:v>
                </c:pt>
                <c:pt idx="18">
                  <c:v>52</c:v>
                </c:pt>
                <c:pt idx="19">
                  <c:v>54</c:v>
                </c:pt>
              </c:numCache>
            </c:numRef>
          </c:cat>
          <c:val>
            <c:numRef>
              <c:f>'A9.1 vs PBS'!$W$4:$AG$4</c:f>
              <c:numCache>
                <c:formatCode>General</c:formatCode>
                <c:ptCount val="11"/>
                <c:pt idx="0">
                  <c:v>0</c:v>
                </c:pt>
                <c:pt idx="1">
                  <c:v>94.221000000000004</c:v>
                </c:pt>
                <c:pt idx="2">
                  <c:v>186.517</c:v>
                </c:pt>
                <c:pt idx="3">
                  <c:v>53.957999999999984</c:v>
                </c:pt>
                <c:pt idx="4">
                  <c:v>109.33</c:v>
                </c:pt>
                <c:pt idx="5">
                  <c:v>150.82199999999997</c:v>
                </c:pt>
                <c:pt idx="6">
                  <c:v>150.82199999999997</c:v>
                </c:pt>
                <c:pt idx="7">
                  <c:v>109.8</c:v>
                </c:pt>
                <c:pt idx="8">
                  <c:v>288</c:v>
                </c:pt>
                <c:pt idx="9">
                  <c:v>1174.55</c:v>
                </c:pt>
                <c:pt idx="10">
                  <c:v>2176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1B2-094F-B008-73CC9BFFAB20}"/>
            </c:ext>
          </c:extLst>
        </c:ser>
        <c:ser>
          <c:idx val="2"/>
          <c:order val="2"/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'A9.1 vs PBS'!$W$1:$AP$1</c:f>
              <c:numCache>
                <c:formatCode>General</c:formatCode>
                <c:ptCount val="20"/>
                <c:pt idx="0">
                  <c:v>0</c:v>
                </c:pt>
                <c:pt idx="1">
                  <c:v>12</c:v>
                </c:pt>
                <c:pt idx="2">
                  <c:v>14</c:v>
                </c:pt>
                <c:pt idx="3">
                  <c:v>16</c:v>
                </c:pt>
                <c:pt idx="4">
                  <c:v>18</c:v>
                </c:pt>
                <c:pt idx="5">
                  <c:v>20</c:v>
                </c:pt>
                <c:pt idx="6">
                  <c:v>22</c:v>
                </c:pt>
                <c:pt idx="7">
                  <c:v>24</c:v>
                </c:pt>
                <c:pt idx="8">
                  <c:v>26</c:v>
                </c:pt>
                <c:pt idx="9">
                  <c:v>28</c:v>
                </c:pt>
                <c:pt idx="10">
                  <c:v>30</c:v>
                </c:pt>
                <c:pt idx="11">
                  <c:v>32</c:v>
                </c:pt>
                <c:pt idx="12">
                  <c:v>34</c:v>
                </c:pt>
                <c:pt idx="13">
                  <c:v>36</c:v>
                </c:pt>
                <c:pt idx="14">
                  <c:v>38</c:v>
                </c:pt>
                <c:pt idx="15">
                  <c:v>40</c:v>
                </c:pt>
                <c:pt idx="16">
                  <c:v>42</c:v>
                </c:pt>
                <c:pt idx="17">
                  <c:v>50</c:v>
                </c:pt>
                <c:pt idx="18">
                  <c:v>52</c:v>
                </c:pt>
                <c:pt idx="19">
                  <c:v>54</c:v>
                </c:pt>
              </c:numCache>
            </c:numRef>
          </c:cat>
          <c:val>
            <c:numRef>
              <c:f>'A9.1 vs PBS'!$W$5:$AK$5</c:f>
              <c:numCache>
                <c:formatCode>General</c:formatCode>
                <c:ptCount val="15"/>
                <c:pt idx="0">
                  <c:v>0</c:v>
                </c:pt>
                <c:pt idx="1">
                  <c:v>75</c:v>
                </c:pt>
                <c:pt idx="2">
                  <c:v>75</c:v>
                </c:pt>
                <c:pt idx="3">
                  <c:v>93.775000000000006</c:v>
                </c:pt>
                <c:pt idx="4">
                  <c:v>75</c:v>
                </c:pt>
                <c:pt idx="5">
                  <c:v>65.664000000000001</c:v>
                </c:pt>
                <c:pt idx="6">
                  <c:v>44.1</c:v>
                </c:pt>
                <c:pt idx="7">
                  <c:v>65.165500000000009</c:v>
                </c:pt>
                <c:pt idx="8">
                  <c:v>90.75</c:v>
                </c:pt>
                <c:pt idx="9">
                  <c:v>171.5</c:v>
                </c:pt>
                <c:pt idx="10">
                  <c:v>200.89999999999998</c:v>
                </c:pt>
                <c:pt idx="11">
                  <c:v>313.99200000000002</c:v>
                </c:pt>
                <c:pt idx="12">
                  <c:v>546.36350000000016</c:v>
                </c:pt>
                <c:pt idx="13">
                  <c:v>864</c:v>
                </c:pt>
                <c:pt idx="14">
                  <c:v>1054.6875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1B2-094F-B008-73CC9BFFAB20}"/>
            </c:ext>
          </c:extLst>
        </c:ser>
        <c:ser>
          <c:idx val="3"/>
          <c:order val="3"/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'A9.1 vs PBS'!$W$1:$AP$1</c:f>
              <c:numCache>
                <c:formatCode>General</c:formatCode>
                <c:ptCount val="20"/>
                <c:pt idx="0">
                  <c:v>0</c:v>
                </c:pt>
                <c:pt idx="1">
                  <c:v>12</c:v>
                </c:pt>
                <c:pt idx="2">
                  <c:v>14</c:v>
                </c:pt>
                <c:pt idx="3">
                  <c:v>16</c:v>
                </c:pt>
                <c:pt idx="4">
                  <c:v>18</c:v>
                </c:pt>
                <c:pt idx="5">
                  <c:v>20</c:v>
                </c:pt>
                <c:pt idx="6">
                  <c:v>22</c:v>
                </c:pt>
                <c:pt idx="7">
                  <c:v>24</c:v>
                </c:pt>
                <c:pt idx="8">
                  <c:v>26</c:v>
                </c:pt>
                <c:pt idx="9">
                  <c:v>28</c:v>
                </c:pt>
                <c:pt idx="10">
                  <c:v>30</c:v>
                </c:pt>
                <c:pt idx="11">
                  <c:v>32</c:v>
                </c:pt>
                <c:pt idx="12">
                  <c:v>34</c:v>
                </c:pt>
                <c:pt idx="13">
                  <c:v>36</c:v>
                </c:pt>
                <c:pt idx="14">
                  <c:v>38</c:v>
                </c:pt>
                <c:pt idx="15">
                  <c:v>40</c:v>
                </c:pt>
                <c:pt idx="16">
                  <c:v>42</c:v>
                </c:pt>
                <c:pt idx="17">
                  <c:v>50</c:v>
                </c:pt>
                <c:pt idx="18">
                  <c:v>52</c:v>
                </c:pt>
                <c:pt idx="19">
                  <c:v>54</c:v>
                </c:pt>
              </c:numCache>
            </c:numRef>
          </c:cat>
          <c:val>
            <c:numRef>
              <c:f>'A9.1 vs PBS'!$W$6:$AK$6</c:f>
              <c:numCache>
                <c:formatCode>General</c:formatCode>
                <c:ptCount val="15"/>
                <c:pt idx="0">
                  <c:v>0</c:v>
                </c:pt>
                <c:pt idx="1">
                  <c:v>75</c:v>
                </c:pt>
                <c:pt idx="2">
                  <c:v>75</c:v>
                </c:pt>
                <c:pt idx="3">
                  <c:v>81.25</c:v>
                </c:pt>
                <c:pt idx="4">
                  <c:v>186.2</c:v>
                </c:pt>
                <c:pt idx="5">
                  <c:v>134.946</c:v>
                </c:pt>
                <c:pt idx="6">
                  <c:v>166.464</c:v>
                </c:pt>
                <c:pt idx="7">
                  <c:v>166.464</c:v>
                </c:pt>
                <c:pt idx="8">
                  <c:v>214.24249999999998</c:v>
                </c:pt>
                <c:pt idx="9">
                  <c:v>248.83199999999999</c:v>
                </c:pt>
                <c:pt idx="10">
                  <c:v>288</c:v>
                </c:pt>
                <c:pt idx="11">
                  <c:v>1171.875</c:v>
                </c:pt>
                <c:pt idx="12">
                  <c:v>1098.5</c:v>
                </c:pt>
                <c:pt idx="13">
                  <c:v>1183</c:v>
                </c:pt>
                <c:pt idx="14">
                  <c:v>1242.1499999999999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3-F1B2-094F-B008-73CC9BFFAB20}"/>
            </c:ext>
          </c:extLst>
        </c:ser>
        <c:ser>
          <c:idx val="4"/>
          <c:order val="4"/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'A9.1 vs PBS'!$W$1:$AP$1</c:f>
              <c:numCache>
                <c:formatCode>General</c:formatCode>
                <c:ptCount val="20"/>
                <c:pt idx="0">
                  <c:v>0</c:v>
                </c:pt>
                <c:pt idx="1">
                  <c:v>12</c:v>
                </c:pt>
                <c:pt idx="2">
                  <c:v>14</c:v>
                </c:pt>
                <c:pt idx="3">
                  <c:v>16</c:v>
                </c:pt>
                <c:pt idx="4">
                  <c:v>18</c:v>
                </c:pt>
                <c:pt idx="5">
                  <c:v>20</c:v>
                </c:pt>
                <c:pt idx="6">
                  <c:v>22</c:v>
                </c:pt>
                <c:pt idx="7">
                  <c:v>24</c:v>
                </c:pt>
                <c:pt idx="8">
                  <c:v>26</c:v>
                </c:pt>
                <c:pt idx="9">
                  <c:v>28</c:v>
                </c:pt>
                <c:pt idx="10">
                  <c:v>30</c:v>
                </c:pt>
                <c:pt idx="11">
                  <c:v>32</c:v>
                </c:pt>
                <c:pt idx="12">
                  <c:v>34</c:v>
                </c:pt>
                <c:pt idx="13">
                  <c:v>36</c:v>
                </c:pt>
                <c:pt idx="14">
                  <c:v>38</c:v>
                </c:pt>
                <c:pt idx="15">
                  <c:v>40</c:v>
                </c:pt>
                <c:pt idx="16">
                  <c:v>42</c:v>
                </c:pt>
                <c:pt idx="17">
                  <c:v>50</c:v>
                </c:pt>
                <c:pt idx="18">
                  <c:v>52</c:v>
                </c:pt>
                <c:pt idx="19">
                  <c:v>54</c:v>
                </c:pt>
              </c:numCache>
            </c:numRef>
          </c:cat>
          <c:val>
            <c:numRef>
              <c:f>'A9.1 vs PBS'!$W$7:$AC$7</c:f>
              <c:numCache>
                <c:formatCode>General</c:formatCode>
                <c:ptCount val="7"/>
                <c:pt idx="0">
                  <c:v>0</c:v>
                </c:pt>
                <c:pt idx="1">
                  <c:v>144</c:v>
                </c:pt>
                <c:pt idx="2">
                  <c:v>189.58399999999997</c:v>
                </c:pt>
                <c:pt idx="3">
                  <c:v>221.15350000000001</c:v>
                </c:pt>
                <c:pt idx="4">
                  <c:v>535.55250000000001</c:v>
                </c:pt>
                <c:pt idx="5">
                  <c:v>966.30599999999993</c:v>
                </c:pt>
                <c:pt idx="6">
                  <c:v>1575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4-F1B2-094F-B008-73CC9BFFAB20}"/>
            </c:ext>
          </c:extLst>
        </c:ser>
        <c:ser>
          <c:idx val="5"/>
          <c:order val="5"/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'A9.1 vs PBS'!$W$1:$AP$1</c:f>
              <c:numCache>
                <c:formatCode>General</c:formatCode>
                <c:ptCount val="20"/>
                <c:pt idx="0">
                  <c:v>0</c:v>
                </c:pt>
                <c:pt idx="1">
                  <c:v>12</c:v>
                </c:pt>
                <c:pt idx="2">
                  <c:v>14</c:v>
                </c:pt>
                <c:pt idx="3">
                  <c:v>16</c:v>
                </c:pt>
                <c:pt idx="4">
                  <c:v>18</c:v>
                </c:pt>
                <c:pt idx="5">
                  <c:v>20</c:v>
                </c:pt>
                <c:pt idx="6">
                  <c:v>22</c:v>
                </c:pt>
                <c:pt idx="7">
                  <c:v>24</c:v>
                </c:pt>
                <c:pt idx="8">
                  <c:v>26</c:v>
                </c:pt>
                <c:pt idx="9">
                  <c:v>28</c:v>
                </c:pt>
                <c:pt idx="10">
                  <c:v>30</c:v>
                </c:pt>
                <c:pt idx="11">
                  <c:v>32</c:v>
                </c:pt>
                <c:pt idx="12">
                  <c:v>34</c:v>
                </c:pt>
                <c:pt idx="13">
                  <c:v>36</c:v>
                </c:pt>
                <c:pt idx="14">
                  <c:v>38</c:v>
                </c:pt>
                <c:pt idx="15">
                  <c:v>40</c:v>
                </c:pt>
                <c:pt idx="16">
                  <c:v>42</c:v>
                </c:pt>
                <c:pt idx="17">
                  <c:v>50</c:v>
                </c:pt>
                <c:pt idx="18">
                  <c:v>52</c:v>
                </c:pt>
                <c:pt idx="19">
                  <c:v>54</c:v>
                </c:pt>
              </c:numCache>
            </c:numRef>
          </c:cat>
          <c:val>
            <c:numRef>
              <c:f>'A9.1 vs PBS'!$W$8:$AG$8</c:f>
              <c:numCache>
                <c:formatCode>General</c:formatCode>
                <c:ptCount val="11"/>
                <c:pt idx="0">
                  <c:v>0</c:v>
                </c:pt>
                <c:pt idx="1">
                  <c:v>147</c:v>
                </c:pt>
                <c:pt idx="2">
                  <c:v>90.75</c:v>
                </c:pt>
                <c:pt idx="3">
                  <c:v>75</c:v>
                </c:pt>
                <c:pt idx="4">
                  <c:v>126</c:v>
                </c:pt>
                <c:pt idx="5">
                  <c:v>158.14249999999998</c:v>
                </c:pt>
                <c:pt idx="6">
                  <c:v>204.72300000000001</c:v>
                </c:pt>
                <c:pt idx="7">
                  <c:v>219.28349999999998</c:v>
                </c:pt>
                <c:pt idx="8">
                  <c:v>491.9849999999999</c:v>
                </c:pt>
                <c:pt idx="9">
                  <c:v>369.91999999999996</c:v>
                </c:pt>
                <c:pt idx="10">
                  <c:v>1436.5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F1B2-094F-B008-73CC9BFFAB20}"/>
            </c:ext>
          </c:extLst>
        </c:ser>
        <c:ser>
          <c:idx val="6"/>
          <c:order val="6"/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'A9.1 vs PBS'!$W$1:$AP$1</c:f>
              <c:numCache>
                <c:formatCode>General</c:formatCode>
                <c:ptCount val="20"/>
                <c:pt idx="0">
                  <c:v>0</c:v>
                </c:pt>
                <c:pt idx="1">
                  <c:v>12</c:v>
                </c:pt>
                <c:pt idx="2">
                  <c:v>14</c:v>
                </c:pt>
                <c:pt idx="3">
                  <c:v>16</c:v>
                </c:pt>
                <c:pt idx="4">
                  <c:v>18</c:v>
                </c:pt>
                <c:pt idx="5">
                  <c:v>20</c:v>
                </c:pt>
                <c:pt idx="6">
                  <c:v>22</c:v>
                </c:pt>
                <c:pt idx="7">
                  <c:v>24</c:v>
                </c:pt>
                <c:pt idx="8">
                  <c:v>26</c:v>
                </c:pt>
                <c:pt idx="9">
                  <c:v>28</c:v>
                </c:pt>
                <c:pt idx="10">
                  <c:v>30</c:v>
                </c:pt>
                <c:pt idx="11">
                  <c:v>32</c:v>
                </c:pt>
                <c:pt idx="12">
                  <c:v>34</c:v>
                </c:pt>
                <c:pt idx="13">
                  <c:v>36</c:v>
                </c:pt>
                <c:pt idx="14">
                  <c:v>38</c:v>
                </c:pt>
                <c:pt idx="15">
                  <c:v>40</c:v>
                </c:pt>
                <c:pt idx="16">
                  <c:v>42</c:v>
                </c:pt>
                <c:pt idx="17">
                  <c:v>50</c:v>
                </c:pt>
                <c:pt idx="18">
                  <c:v>52</c:v>
                </c:pt>
                <c:pt idx="19">
                  <c:v>54</c:v>
                </c:pt>
              </c:numCache>
            </c:numRef>
          </c:cat>
          <c:val>
            <c:numRef>
              <c:f>'A9.1 vs PBS'!$W$9:$AF$9</c:f>
              <c:numCache>
                <c:formatCode>General</c:formatCode>
                <c:ptCount val="10"/>
                <c:pt idx="0">
                  <c:v>0</c:v>
                </c:pt>
                <c:pt idx="1">
                  <c:v>61.225500000000011</c:v>
                </c:pt>
                <c:pt idx="2">
                  <c:v>61.225500000000011</c:v>
                </c:pt>
                <c:pt idx="3">
                  <c:v>56.448000000000008</c:v>
                </c:pt>
                <c:pt idx="4">
                  <c:v>75</c:v>
                </c:pt>
                <c:pt idx="5">
                  <c:v>45.5625</c:v>
                </c:pt>
                <c:pt idx="6">
                  <c:v>45.5625</c:v>
                </c:pt>
                <c:pt idx="7">
                  <c:v>83.1875</c:v>
                </c:pt>
                <c:pt idx="8">
                  <c:v>433.5</c:v>
                </c:pt>
                <c:pt idx="9">
                  <c:v>1521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F1B2-094F-B008-73CC9BFFAB20}"/>
            </c:ext>
          </c:extLst>
        </c:ser>
        <c:ser>
          <c:idx val="7"/>
          <c:order val="7"/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'A9.1 vs PBS'!$W$1:$AP$1</c:f>
              <c:numCache>
                <c:formatCode>General</c:formatCode>
                <c:ptCount val="20"/>
                <c:pt idx="0">
                  <c:v>0</c:v>
                </c:pt>
                <c:pt idx="1">
                  <c:v>12</c:v>
                </c:pt>
                <c:pt idx="2">
                  <c:v>14</c:v>
                </c:pt>
                <c:pt idx="3">
                  <c:v>16</c:v>
                </c:pt>
                <c:pt idx="4">
                  <c:v>18</c:v>
                </c:pt>
                <c:pt idx="5">
                  <c:v>20</c:v>
                </c:pt>
                <c:pt idx="6">
                  <c:v>22</c:v>
                </c:pt>
                <c:pt idx="7">
                  <c:v>24</c:v>
                </c:pt>
                <c:pt idx="8">
                  <c:v>26</c:v>
                </c:pt>
                <c:pt idx="9">
                  <c:v>28</c:v>
                </c:pt>
                <c:pt idx="10">
                  <c:v>30</c:v>
                </c:pt>
                <c:pt idx="11">
                  <c:v>32</c:v>
                </c:pt>
                <c:pt idx="12">
                  <c:v>34</c:v>
                </c:pt>
                <c:pt idx="13">
                  <c:v>36</c:v>
                </c:pt>
                <c:pt idx="14">
                  <c:v>38</c:v>
                </c:pt>
                <c:pt idx="15">
                  <c:v>40</c:v>
                </c:pt>
                <c:pt idx="16">
                  <c:v>42</c:v>
                </c:pt>
                <c:pt idx="17">
                  <c:v>50</c:v>
                </c:pt>
                <c:pt idx="18">
                  <c:v>52</c:v>
                </c:pt>
                <c:pt idx="19">
                  <c:v>54</c:v>
                </c:pt>
              </c:numCache>
            </c:numRef>
          </c:cat>
          <c:val>
            <c:numRef>
              <c:f>'A9.1 vs PBS'!$W$10:$AH$10</c:f>
              <c:numCache>
                <c:formatCode>General</c:formatCode>
                <c:ptCount val="12"/>
                <c:pt idx="0">
                  <c:v>0</c:v>
                </c:pt>
                <c:pt idx="1">
                  <c:v>75</c:v>
                </c:pt>
                <c:pt idx="2">
                  <c:v>75</c:v>
                </c:pt>
                <c:pt idx="3">
                  <c:v>75</c:v>
                </c:pt>
                <c:pt idx="4">
                  <c:v>75</c:v>
                </c:pt>
                <c:pt idx="5">
                  <c:v>81.25</c:v>
                </c:pt>
                <c:pt idx="6">
                  <c:v>121.83500000000001</c:v>
                </c:pt>
                <c:pt idx="7">
                  <c:v>157.11500000000001</c:v>
                </c:pt>
                <c:pt idx="8">
                  <c:v>348.48000000000008</c:v>
                </c:pt>
                <c:pt idx="9">
                  <c:v>352.35200000000003</c:v>
                </c:pt>
                <c:pt idx="10">
                  <c:v>1575</c:v>
                </c:pt>
                <c:pt idx="11">
                  <c:v>1800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F1B2-094F-B008-73CC9BFFAB20}"/>
            </c:ext>
          </c:extLst>
        </c:ser>
        <c:ser>
          <c:idx val="8"/>
          <c:order val="8"/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'A9.1 vs PBS'!$W$1:$AP$1</c:f>
              <c:numCache>
                <c:formatCode>General</c:formatCode>
                <c:ptCount val="20"/>
                <c:pt idx="0">
                  <c:v>0</c:v>
                </c:pt>
                <c:pt idx="1">
                  <c:v>12</c:v>
                </c:pt>
                <c:pt idx="2">
                  <c:v>14</c:v>
                </c:pt>
                <c:pt idx="3">
                  <c:v>16</c:v>
                </c:pt>
                <c:pt idx="4">
                  <c:v>18</c:v>
                </c:pt>
                <c:pt idx="5">
                  <c:v>20</c:v>
                </c:pt>
                <c:pt idx="6">
                  <c:v>22</c:v>
                </c:pt>
                <c:pt idx="7">
                  <c:v>24</c:v>
                </c:pt>
                <c:pt idx="8">
                  <c:v>26</c:v>
                </c:pt>
                <c:pt idx="9">
                  <c:v>28</c:v>
                </c:pt>
                <c:pt idx="10">
                  <c:v>30</c:v>
                </c:pt>
                <c:pt idx="11">
                  <c:v>32</c:v>
                </c:pt>
                <c:pt idx="12">
                  <c:v>34</c:v>
                </c:pt>
                <c:pt idx="13">
                  <c:v>36</c:v>
                </c:pt>
                <c:pt idx="14">
                  <c:v>38</c:v>
                </c:pt>
                <c:pt idx="15">
                  <c:v>40</c:v>
                </c:pt>
                <c:pt idx="16">
                  <c:v>42</c:v>
                </c:pt>
                <c:pt idx="17">
                  <c:v>50</c:v>
                </c:pt>
                <c:pt idx="18">
                  <c:v>52</c:v>
                </c:pt>
                <c:pt idx="19">
                  <c:v>54</c:v>
                </c:pt>
              </c:numCache>
            </c:numRef>
          </c:cat>
          <c:val>
            <c:numRef>
              <c:f>'A9.1 vs PBS'!$W$11:$AH$11</c:f>
              <c:numCache>
                <c:formatCode>General</c:formatCode>
                <c:ptCount val="12"/>
                <c:pt idx="0">
                  <c:v>0</c:v>
                </c:pt>
                <c:pt idx="1">
                  <c:v>75</c:v>
                </c:pt>
                <c:pt idx="2">
                  <c:v>90.75</c:v>
                </c:pt>
                <c:pt idx="3">
                  <c:v>90.75</c:v>
                </c:pt>
                <c:pt idx="4">
                  <c:v>90.75</c:v>
                </c:pt>
                <c:pt idx="5">
                  <c:v>62.5</c:v>
                </c:pt>
                <c:pt idx="6">
                  <c:v>75.625</c:v>
                </c:pt>
                <c:pt idx="7">
                  <c:v>55.225000000000009</c:v>
                </c:pt>
                <c:pt idx="8">
                  <c:v>55.225000000000009</c:v>
                </c:pt>
                <c:pt idx="9">
                  <c:v>196</c:v>
                </c:pt>
                <c:pt idx="10">
                  <c:v>487.35</c:v>
                </c:pt>
                <c:pt idx="11">
                  <c:v>850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F1B2-094F-B008-73CC9BFFAB20}"/>
            </c:ext>
          </c:extLst>
        </c:ser>
        <c:ser>
          <c:idx val="9"/>
          <c:order val="9"/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'A9.1 vs PBS'!$W$1:$AP$1</c:f>
              <c:numCache>
                <c:formatCode>General</c:formatCode>
                <c:ptCount val="20"/>
                <c:pt idx="0">
                  <c:v>0</c:v>
                </c:pt>
                <c:pt idx="1">
                  <c:v>12</c:v>
                </c:pt>
                <c:pt idx="2">
                  <c:v>14</c:v>
                </c:pt>
                <c:pt idx="3">
                  <c:v>16</c:v>
                </c:pt>
                <c:pt idx="4">
                  <c:v>18</c:v>
                </c:pt>
                <c:pt idx="5">
                  <c:v>20</c:v>
                </c:pt>
                <c:pt idx="6">
                  <c:v>22</c:v>
                </c:pt>
                <c:pt idx="7">
                  <c:v>24</c:v>
                </c:pt>
                <c:pt idx="8">
                  <c:v>26</c:v>
                </c:pt>
                <c:pt idx="9">
                  <c:v>28</c:v>
                </c:pt>
                <c:pt idx="10">
                  <c:v>30</c:v>
                </c:pt>
                <c:pt idx="11">
                  <c:v>32</c:v>
                </c:pt>
                <c:pt idx="12">
                  <c:v>34</c:v>
                </c:pt>
                <c:pt idx="13">
                  <c:v>36</c:v>
                </c:pt>
                <c:pt idx="14">
                  <c:v>38</c:v>
                </c:pt>
                <c:pt idx="15">
                  <c:v>40</c:v>
                </c:pt>
                <c:pt idx="16">
                  <c:v>42</c:v>
                </c:pt>
                <c:pt idx="17">
                  <c:v>50</c:v>
                </c:pt>
                <c:pt idx="18">
                  <c:v>52</c:v>
                </c:pt>
                <c:pt idx="19">
                  <c:v>54</c:v>
                </c:pt>
              </c:numCache>
            </c:numRef>
          </c:cat>
          <c:val>
            <c:numRef>
              <c:f>'A9.1 vs PBS'!$W$12:$AK$12</c:f>
              <c:numCache>
                <c:formatCode>General</c:formatCode>
                <c:ptCount val="15"/>
                <c:pt idx="0">
                  <c:v>0</c:v>
                </c:pt>
                <c:pt idx="1">
                  <c:v>75</c:v>
                </c:pt>
                <c:pt idx="2">
                  <c:v>75</c:v>
                </c:pt>
                <c:pt idx="3">
                  <c:v>75</c:v>
                </c:pt>
                <c:pt idx="4">
                  <c:v>75</c:v>
                </c:pt>
                <c:pt idx="5">
                  <c:v>75</c:v>
                </c:pt>
                <c:pt idx="6">
                  <c:v>72.5</c:v>
                </c:pt>
                <c:pt idx="7">
                  <c:v>72.5</c:v>
                </c:pt>
                <c:pt idx="8">
                  <c:v>87.724999999999994</c:v>
                </c:pt>
                <c:pt idx="9">
                  <c:v>75</c:v>
                </c:pt>
                <c:pt idx="10">
                  <c:v>208.07999999999998</c:v>
                </c:pt>
                <c:pt idx="11">
                  <c:v>485.14950000000005</c:v>
                </c:pt>
                <c:pt idx="12">
                  <c:v>288</c:v>
                </c:pt>
                <c:pt idx="13">
                  <c:v>661.5</c:v>
                </c:pt>
                <c:pt idx="14">
                  <c:v>1576.875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F1B2-094F-B008-73CC9BFFAB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26677344"/>
        <c:axId val="1627331072"/>
        <c:extLst/>
      </c:lineChart>
      <c:catAx>
        <c:axId val="162667734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Days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27331072"/>
        <c:crosses val="autoZero"/>
        <c:auto val="1"/>
        <c:lblAlgn val="ctr"/>
        <c:lblOffset val="100"/>
        <c:noMultiLvlLbl val="0"/>
      </c:catAx>
      <c:valAx>
        <c:axId val="1627331072"/>
        <c:scaling>
          <c:orientation val="minMax"/>
          <c:max val="2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Tumor Volume (mm3)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26677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Vehicle Group (n=6)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"/>
          <c:order val="0"/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'D11.3, Ipi and PD-1 vs PBS'!$X$1:$AF$1</c:f>
              <c:numCache>
                <c:formatCode>General</c:formatCode>
                <c:ptCount val="9"/>
                <c:pt idx="0">
                  <c:v>0</c:v>
                </c:pt>
                <c:pt idx="1">
                  <c:v>10</c:v>
                </c:pt>
                <c:pt idx="2">
                  <c:v>12</c:v>
                </c:pt>
                <c:pt idx="3">
                  <c:v>14</c:v>
                </c:pt>
                <c:pt idx="4">
                  <c:v>16</c:v>
                </c:pt>
                <c:pt idx="5">
                  <c:v>18</c:v>
                </c:pt>
                <c:pt idx="6">
                  <c:v>20</c:v>
                </c:pt>
                <c:pt idx="7">
                  <c:v>23</c:v>
                </c:pt>
                <c:pt idx="8">
                  <c:v>25</c:v>
                </c:pt>
              </c:numCache>
            </c:numRef>
          </c:cat>
          <c:val>
            <c:numRef>
              <c:f>'D11.3, Ipi and PD-1 vs PBS'!$X$26:$AF$26</c:f>
              <c:numCache>
                <c:formatCode>General</c:formatCode>
                <c:ptCount val="9"/>
                <c:pt idx="0">
                  <c:v>0</c:v>
                </c:pt>
                <c:pt idx="1">
                  <c:v>75</c:v>
                </c:pt>
                <c:pt idx="2">
                  <c:v>75</c:v>
                </c:pt>
                <c:pt idx="3">
                  <c:v>63.36</c:v>
                </c:pt>
                <c:pt idx="4">
                  <c:v>75</c:v>
                </c:pt>
                <c:pt idx="5">
                  <c:v>75</c:v>
                </c:pt>
                <c:pt idx="6">
                  <c:v>75</c:v>
                </c:pt>
                <c:pt idx="7">
                  <c:v>268.363</c:v>
                </c:pt>
                <c:pt idx="8">
                  <c:v>1912.5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22B-403A-82DB-30AC94E81774}"/>
            </c:ext>
          </c:extLst>
        </c:ser>
        <c:ser>
          <c:idx val="2"/>
          <c:order val="1"/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'D11.3, Ipi and PD-1 vs PBS'!$X$1:$AF$1</c:f>
              <c:numCache>
                <c:formatCode>General</c:formatCode>
                <c:ptCount val="9"/>
                <c:pt idx="0">
                  <c:v>0</c:v>
                </c:pt>
                <c:pt idx="1">
                  <c:v>10</c:v>
                </c:pt>
                <c:pt idx="2">
                  <c:v>12</c:v>
                </c:pt>
                <c:pt idx="3">
                  <c:v>14</c:v>
                </c:pt>
                <c:pt idx="4">
                  <c:v>16</c:v>
                </c:pt>
                <c:pt idx="5">
                  <c:v>18</c:v>
                </c:pt>
                <c:pt idx="6">
                  <c:v>20</c:v>
                </c:pt>
                <c:pt idx="7">
                  <c:v>23</c:v>
                </c:pt>
                <c:pt idx="8">
                  <c:v>25</c:v>
                </c:pt>
              </c:numCache>
            </c:numRef>
          </c:cat>
          <c:val>
            <c:numRef>
              <c:f>'D11.3, Ipi and PD-1 vs PBS'!$X$27:$AD$27</c:f>
              <c:numCache>
                <c:formatCode>General</c:formatCode>
                <c:ptCount val="7"/>
                <c:pt idx="0">
                  <c:v>0</c:v>
                </c:pt>
                <c:pt idx="1">
                  <c:v>75</c:v>
                </c:pt>
                <c:pt idx="2">
                  <c:v>104.28400000000001</c:v>
                </c:pt>
                <c:pt idx="3">
                  <c:v>144</c:v>
                </c:pt>
                <c:pt idx="4">
                  <c:v>196</c:v>
                </c:pt>
                <c:pt idx="5">
                  <c:v>864</c:v>
                </c:pt>
                <c:pt idx="6">
                  <c:v>1470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22B-403A-82DB-30AC94E81774}"/>
            </c:ext>
          </c:extLst>
        </c:ser>
        <c:ser>
          <c:idx val="3"/>
          <c:order val="2"/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'D11.3, Ipi and PD-1 vs PBS'!$X$1:$AF$1</c:f>
              <c:numCache>
                <c:formatCode>General</c:formatCode>
                <c:ptCount val="9"/>
                <c:pt idx="0">
                  <c:v>0</c:v>
                </c:pt>
                <c:pt idx="1">
                  <c:v>10</c:v>
                </c:pt>
                <c:pt idx="2">
                  <c:v>12</c:v>
                </c:pt>
                <c:pt idx="3">
                  <c:v>14</c:v>
                </c:pt>
                <c:pt idx="4">
                  <c:v>16</c:v>
                </c:pt>
                <c:pt idx="5">
                  <c:v>18</c:v>
                </c:pt>
                <c:pt idx="6">
                  <c:v>20</c:v>
                </c:pt>
                <c:pt idx="7">
                  <c:v>23</c:v>
                </c:pt>
                <c:pt idx="8">
                  <c:v>25</c:v>
                </c:pt>
              </c:numCache>
            </c:numRef>
          </c:cat>
          <c:val>
            <c:numRef>
              <c:f>'D11.3, Ipi and PD-1 vs PBS'!$X$28:$AE$28</c:f>
              <c:numCache>
                <c:formatCode>General</c:formatCode>
                <c:ptCount val="8"/>
                <c:pt idx="0">
                  <c:v>0</c:v>
                </c:pt>
                <c:pt idx="1">
                  <c:v>75</c:v>
                </c:pt>
                <c:pt idx="2">
                  <c:v>148.83999999999997</c:v>
                </c:pt>
                <c:pt idx="3">
                  <c:v>179.56</c:v>
                </c:pt>
                <c:pt idx="4">
                  <c:v>902.95600000000002</c:v>
                </c:pt>
                <c:pt idx="5">
                  <c:v>858.67499999999984</c:v>
                </c:pt>
                <c:pt idx="6">
                  <c:v>1230.0800000000002</c:v>
                </c:pt>
                <c:pt idx="7">
                  <c:v>1783.0549999999996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B22B-403A-82DB-30AC94E81774}"/>
            </c:ext>
          </c:extLst>
        </c:ser>
        <c:ser>
          <c:idx val="4"/>
          <c:order val="3"/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'D11.3, Ipi and PD-1 vs PBS'!$X$1:$AF$1</c:f>
              <c:numCache>
                <c:formatCode>General</c:formatCode>
                <c:ptCount val="9"/>
                <c:pt idx="0">
                  <c:v>0</c:v>
                </c:pt>
                <c:pt idx="1">
                  <c:v>10</c:v>
                </c:pt>
                <c:pt idx="2">
                  <c:v>12</c:v>
                </c:pt>
                <c:pt idx="3">
                  <c:v>14</c:v>
                </c:pt>
                <c:pt idx="4">
                  <c:v>16</c:v>
                </c:pt>
                <c:pt idx="5">
                  <c:v>18</c:v>
                </c:pt>
                <c:pt idx="6">
                  <c:v>20</c:v>
                </c:pt>
                <c:pt idx="7">
                  <c:v>23</c:v>
                </c:pt>
                <c:pt idx="8">
                  <c:v>25</c:v>
                </c:pt>
              </c:numCache>
            </c:numRef>
          </c:cat>
          <c:val>
            <c:numRef>
              <c:f>'D11.3, Ipi and PD-1 vs PBS'!$X$29:$AE$29</c:f>
              <c:numCache>
                <c:formatCode>General</c:formatCode>
                <c:ptCount val="8"/>
                <c:pt idx="0">
                  <c:v>0</c:v>
                </c:pt>
                <c:pt idx="1">
                  <c:v>75</c:v>
                </c:pt>
                <c:pt idx="2">
                  <c:v>205.16650000000001</c:v>
                </c:pt>
                <c:pt idx="3">
                  <c:v>344.38949999999988</c:v>
                </c:pt>
                <c:pt idx="4">
                  <c:v>196</c:v>
                </c:pt>
                <c:pt idx="5">
                  <c:v>264.65399999999994</c:v>
                </c:pt>
                <c:pt idx="6">
                  <c:v>885.6</c:v>
                </c:pt>
                <c:pt idx="7">
                  <c:v>1666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3-B22B-403A-82DB-30AC94E81774}"/>
            </c:ext>
          </c:extLst>
        </c:ser>
        <c:ser>
          <c:idx val="5"/>
          <c:order val="4"/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'D11.3, Ipi and PD-1 vs PBS'!$X$1:$AF$1</c:f>
              <c:numCache>
                <c:formatCode>General</c:formatCode>
                <c:ptCount val="9"/>
                <c:pt idx="0">
                  <c:v>0</c:v>
                </c:pt>
                <c:pt idx="1">
                  <c:v>10</c:v>
                </c:pt>
                <c:pt idx="2">
                  <c:v>12</c:v>
                </c:pt>
                <c:pt idx="3">
                  <c:v>14</c:v>
                </c:pt>
                <c:pt idx="4">
                  <c:v>16</c:v>
                </c:pt>
                <c:pt idx="5">
                  <c:v>18</c:v>
                </c:pt>
                <c:pt idx="6">
                  <c:v>20</c:v>
                </c:pt>
                <c:pt idx="7">
                  <c:v>23</c:v>
                </c:pt>
                <c:pt idx="8">
                  <c:v>25</c:v>
                </c:pt>
              </c:numCache>
            </c:numRef>
          </c:cat>
          <c:val>
            <c:numRef>
              <c:f>'D11.3, Ipi and PD-1 vs PBS'!$X$30:$AF$30</c:f>
              <c:numCache>
                <c:formatCode>General</c:formatCode>
                <c:ptCount val="9"/>
                <c:pt idx="0">
                  <c:v>0</c:v>
                </c:pt>
                <c:pt idx="1">
                  <c:v>75</c:v>
                </c:pt>
                <c:pt idx="2">
                  <c:v>191.55799999999996</c:v>
                </c:pt>
                <c:pt idx="3">
                  <c:v>178.95549999999997</c:v>
                </c:pt>
                <c:pt idx="4">
                  <c:v>550</c:v>
                </c:pt>
                <c:pt idx="5">
                  <c:v>829.98500000000013</c:v>
                </c:pt>
                <c:pt idx="6">
                  <c:v>1239.3</c:v>
                </c:pt>
                <c:pt idx="7">
                  <c:v>961.00000000000011</c:v>
                </c:pt>
                <c:pt idx="8">
                  <c:v>1687.5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B22B-403A-82DB-30AC94E81774}"/>
            </c:ext>
          </c:extLst>
        </c:ser>
        <c:ser>
          <c:idx val="0"/>
          <c:order val="5"/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val>
            <c:numRef>
              <c:f>'D11.3, Ipi and PD-1 vs PBS'!$X$25:$AD$25</c:f>
              <c:numCache>
                <c:formatCode>General</c:formatCode>
                <c:ptCount val="7"/>
                <c:pt idx="0">
                  <c:v>0</c:v>
                </c:pt>
                <c:pt idx="1">
                  <c:v>75</c:v>
                </c:pt>
                <c:pt idx="2">
                  <c:v>75</c:v>
                </c:pt>
                <c:pt idx="3">
                  <c:v>109.75999999999999</c:v>
                </c:pt>
                <c:pt idx="4">
                  <c:v>1015.625</c:v>
                </c:pt>
                <c:pt idx="5">
                  <c:v>815.3599999999999</c:v>
                </c:pt>
                <c:pt idx="6">
                  <c:v>1470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B22B-403A-82DB-30AC94E817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26677344"/>
        <c:axId val="1627331072"/>
        <c:extLst/>
      </c:lineChart>
      <c:catAx>
        <c:axId val="162667734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Days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27331072"/>
        <c:crosses val="autoZero"/>
        <c:auto val="1"/>
        <c:lblAlgn val="ctr"/>
        <c:lblOffset val="100"/>
        <c:noMultiLvlLbl val="0"/>
      </c:catAx>
      <c:valAx>
        <c:axId val="1627331072"/>
        <c:scaling>
          <c:orientation val="minMax"/>
          <c:max val="2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Tumor Volume (mm3)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26677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D11.3 Group (n=5)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2"/>
          <c:order val="0"/>
          <c:spPr>
            <a:ln w="28575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'D11.3, Ipi and PD-1 vs PBS'!$X$1:$AI$1</c:f>
              <c:numCache>
                <c:formatCode>General</c:formatCode>
                <c:ptCount val="12"/>
                <c:pt idx="0">
                  <c:v>0</c:v>
                </c:pt>
                <c:pt idx="1">
                  <c:v>10</c:v>
                </c:pt>
                <c:pt idx="2">
                  <c:v>12</c:v>
                </c:pt>
                <c:pt idx="3">
                  <c:v>14</c:v>
                </c:pt>
                <c:pt idx="4">
                  <c:v>16</c:v>
                </c:pt>
                <c:pt idx="5">
                  <c:v>18</c:v>
                </c:pt>
                <c:pt idx="6">
                  <c:v>20</c:v>
                </c:pt>
                <c:pt idx="7">
                  <c:v>23</c:v>
                </c:pt>
                <c:pt idx="8">
                  <c:v>25</c:v>
                </c:pt>
                <c:pt idx="9">
                  <c:v>27</c:v>
                </c:pt>
                <c:pt idx="10">
                  <c:v>29</c:v>
                </c:pt>
                <c:pt idx="11">
                  <c:v>31</c:v>
                </c:pt>
              </c:numCache>
            </c:numRef>
          </c:cat>
          <c:val>
            <c:numRef>
              <c:f>'D11.3, Ipi and PD-1 vs PBS'!$X$5:$AF$5</c:f>
              <c:numCache>
                <c:formatCode>General</c:formatCode>
                <c:ptCount val="9"/>
                <c:pt idx="0">
                  <c:v>0</c:v>
                </c:pt>
                <c:pt idx="1">
                  <c:v>75</c:v>
                </c:pt>
                <c:pt idx="2">
                  <c:v>171.5</c:v>
                </c:pt>
                <c:pt idx="3">
                  <c:v>81.12</c:v>
                </c:pt>
                <c:pt idx="4">
                  <c:v>75</c:v>
                </c:pt>
                <c:pt idx="5">
                  <c:v>435.65500000000003</c:v>
                </c:pt>
                <c:pt idx="6">
                  <c:v>552.23000000000013</c:v>
                </c:pt>
                <c:pt idx="7">
                  <c:v>821.33999999999992</c:v>
                </c:pt>
                <c:pt idx="8">
                  <c:v>1568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86E-462F-B919-A922259D47BF}"/>
            </c:ext>
          </c:extLst>
        </c:ser>
        <c:ser>
          <c:idx val="3"/>
          <c:order val="1"/>
          <c:spPr>
            <a:ln w="28575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'D11.3, Ipi and PD-1 vs PBS'!$X$1:$AI$1</c:f>
              <c:numCache>
                <c:formatCode>General</c:formatCode>
                <c:ptCount val="12"/>
                <c:pt idx="0">
                  <c:v>0</c:v>
                </c:pt>
                <c:pt idx="1">
                  <c:v>10</c:v>
                </c:pt>
                <c:pt idx="2">
                  <c:v>12</c:v>
                </c:pt>
                <c:pt idx="3">
                  <c:v>14</c:v>
                </c:pt>
                <c:pt idx="4">
                  <c:v>16</c:v>
                </c:pt>
                <c:pt idx="5">
                  <c:v>18</c:v>
                </c:pt>
                <c:pt idx="6">
                  <c:v>20</c:v>
                </c:pt>
                <c:pt idx="7">
                  <c:v>23</c:v>
                </c:pt>
                <c:pt idx="8">
                  <c:v>25</c:v>
                </c:pt>
                <c:pt idx="9">
                  <c:v>27</c:v>
                </c:pt>
                <c:pt idx="10">
                  <c:v>29</c:v>
                </c:pt>
                <c:pt idx="11">
                  <c:v>31</c:v>
                </c:pt>
              </c:numCache>
            </c:numRef>
          </c:cat>
          <c:val>
            <c:numRef>
              <c:f>'D11.3, Ipi and PD-1 vs PBS'!$X$4:$AI$4</c:f>
              <c:numCache>
                <c:formatCode>General</c:formatCode>
                <c:ptCount val="12"/>
                <c:pt idx="0">
                  <c:v>0</c:v>
                </c:pt>
                <c:pt idx="1">
                  <c:v>75</c:v>
                </c:pt>
                <c:pt idx="2">
                  <c:v>148.83999999999997</c:v>
                </c:pt>
                <c:pt idx="3">
                  <c:v>102.49999999999999</c:v>
                </c:pt>
                <c:pt idx="4">
                  <c:v>196</c:v>
                </c:pt>
                <c:pt idx="5">
                  <c:v>196</c:v>
                </c:pt>
                <c:pt idx="6">
                  <c:v>282.40800000000002</c:v>
                </c:pt>
                <c:pt idx="7">
                  <c:v>503.3814999999999</c:v>
                </c:pt>
                <c:pt idx="8">
                  <c:v>405</c:v>
                </c:pt>
                <c:pt idx="9">
                  <c:v>726</c:v>
                </c:pt>
                <c:pt idx="10">
                  <c:v>936</c:v>
                </c:pt>
                <c:pt idx="11">
                  <c:v>1576.875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486E-462F-B919-A922259D47BF}"/>
            </c:ext>
          </c:extLst>
        </c:ser>
        <c:ser>
          <c:idx val="4"/>
          <c:order val="2"/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'D11.3, Ipi and PD-1 vs PBS'!$X$1:$AI$1</c:f>
              <c:numCache>
                <c:formatCode>General</c:formatCode>
                <c:ptCount val="12"/>
                <c:pt idx="0">
                  <c:v>0</c:v>
                </c:pt>
                <c:pt idx="1">
                  <c:v>10</c:v>
                </c:pt>
                <c:pt idx="2">
                  <c:v>12</c:v>
                </c:pt>
                <c:pt idx="3">
                  <c:v>14</c:v>
                </c:pt>
                <c:pt idx="4">
                  <c:v>16</c:v>
                </c:pt>
                <c:pt idx="5">
                  <c:v>18</c:v>
                </c:pt>
                <c:pt idx="6">
                  <c:v>20</c:v>
                </c:pt>
                <c:pt idx="7">
                  <c:v>23</c:v>
                </c:pt>
                <c:pt idx="8">
                  <c:v>25</c:v>
                </c:pt>
                <c:pt idx="9">
                  <c:v>27</c:v>
                </c:pt>
                <c:pt idx="10">
                  <c:v>29</c:v>
                </c:pt>
                <c:pt idx="11">
                  <c:v>31</c:v>
                </c:pt>
              </c:numCache>
            </c:numRef>
          </c:cat>
          <c:val>
            <c:numRef>
              <c:f>'D11.3, Ipi and PD-1 vs PBS'!$X$8:$AH$8</c:f>
              <c:numCache>
                <c:formatCode>General</c:formatCode>
                <c:ptCount val="11"/>
                <c:pt idx="0">
                  <c:v>0</c:v>
                </c:pt>
                <c:pt idx="1">
                  <c:v>75</c:v>
                </c:pt>
                <c:pt idx="2">
                  <c:v>75</c:v>
                </c:pt>
                <c:pt idx="3">
                  <c:v>553.75650000000007</c:v>
                </c:pt>
                <c:pt idx="4">
                  <c:v>528.22000000000014</c:v>
                </c:pt>
                <c:pt idx="5">
                  <c:v>405</c:v>
                </c:pt>
                <c:pt idx="6">
                  <c:v>786.5</c:v>
                </c:pt>
                <c:pt idx="7">
                  <c:v>1183.9520000000002</c:v>
                </c:pt>
                <c:pt idx="8">
                  <c:v>700</c:v>
                </c:pt>
                <c:pt idx="9">
                  <c:v>1470</c:v>
                </c:pt>
                <c:pt idx="10">
                  <c:v>2788.8999999999996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486E-462F-B919-A922259D47BF}"/>
            </c:ext>
          </c:extLst>
        </c:ser>
        <c:ser>
          <c:idx val="5"/>
          <c:order val="3"/>
          <c:spPr>
            <a:ln w="28575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'D11.3, Ipi and PD-1 vs PBS'!$X$1:$AI$1</c:f>
              <c:numCache>
                <c:formatCode>General</c:formatCode>
                <c:ptCount val="12"/>
                <c:pt idx="0">
                  <c:v>0</c:v>
                </c:pt>
                <c:pt idx="1">
                  <c:v>10</c:v>
                </c:pt>
                <c:pt idx="2">
                  <c:v>12</c:v>
                </c:pt>
                <c:pt idx="3">
                  <c:v>14</c:v>
                </c:pt>
                <c:pt idx="4">
                  <c:v>16</c:v>
                </c:pt>
                <c:pt idx="5">
                  <c:v>18</c:v>
                </c:pt>
                <c:pt idx="6">
                  <c:v>20</c:v>
                </c:pt>
                <c:pt idx="7">
                  <c:v>23</c:v>
                </c:pt>
                <c:pt idx="8">
                  <c:v>25</c:v>
                </c:pt>
                <c:pt idx="9">
                  <c:v>27</c:v>
                </c:pt>
                <c:pt idx="10">
                  <c:v>29</c:v>
                </c:pt>
                <c:pt idx="11">
                  <c:v>31</c:v>
                </c:pt>
              </c:numCache>
            </c:numRef>
          </c:cat>
          <c:val>
            <c:numRef>
              <c:f>'D11.3, Ipi and PD-1 vs PBS'!$X$7:$AE$7</c:f>
              <c:numCache>
                <c:formatCode>General</c:formatCode>
                <c:ptCount val="8"/>
                <c:pt idx="0">
                  <c:v>0</c:v>
                </c:pt>
                <c:pt idx="1">
                  <c:v>75</c:v>
                </c:pt>
                <c:pt idx="2">
                  <c:v>369.79999999999995</c:v>
                </c:pt>
                <c:pt idx="3">
                  <c:v>310.00500000000005</c:v>
                </c:pt>
                <c:pt idx="4">
                  <c:v>367.09649999999988</c:v>
                </c:pt>
                <c:pt idx="5">
                  <c:v>936</c:v>
                </c:pt>
                <c:pt idx="6">
                  <c:v>1224</c:v>
                </c:pt>
                <c:pt idx="7">
                  <c:v>2109.0950000000003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86E-462F-B919-A922259D47BF}"/>
            </c:ext>
          </c:extLst>
        </c:ser>
        <c:ser>
          <c:idx val="0"/>
          <c:order val="4"/>
          <c:spPr>
            <a:ln w="28575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'D11.3, Ipi and PD-1 vs PBS'!$X$1:$AI$1</c:f>
              <c:numCache>
                <c:formatCode>General</c:formatCode>
                <c:ptCount val="12"/>
                <c:pt idx="0">
                  <c:v>0</c:v>
                </c:pt>
                <c:pt idx="1">
                  <c:v>10</c:v>
                </c:pt>
                <c:pt idx="2">
                  <c:v>12</c:v>
                </c:pt>
                <c:pt idx="3">
                  <c:v>14</c:v>
                </c:pt>
                <c:pt idx="4">
                  <c:v>16</c:v>
                </c:pt>
                <c:pt idx="5">
                  <c:v>18</c:v>
                </c:pt>
                <c:pt idx="6">
                  <c:v>20</c:v>
                </c:pt>
                <c:pt idx="7">
                  <c:v>23</c:v>
                </c:pt>
                <c:pt idx="8">
                  <c:v>25</c:v>
                </c:pt>
                <c:pt idx="9">
                  <c:v>27</c:v>
                </c:pt>
                <c:pt idx="10">
                  <c:v>29</c:v>
                </c:pt>
                <c:pt idx="11">
                  <c:v>31</c:v>
                </c:pt>
              </c:numCache>
            </c:numRef>
          </c:cat>
          <c:val>
            <c:numRef>
              <c:f>'D11.3, Ipi and PD-1 vs PBS'!$X$3:$AI$3</c:f>
              <c:numCache>
                <c:formatCode>General</c:formatCode>
                <c:ptCount val="12"/>
                <c:pt idx="0">
                  <c:v>0</c:v>
                </c:pt>
                <c:pt idx="1">
                  <c:v>75</c:v>
                </c:pt>
                <c:pt idx="2">
                  <c:v>163.84000000000003</c:v>
                </c:pt>
                <c:pt idx="3">
                  <c:v>89.237500000000011</c:v>
                </c:pt>
                <c:pt idx="4">
                  <c:v>600.86250000000007</c:v>
                </c:pt>
                <c:pt idx="5">
                  <c:v>364.5</c:v>
                </c:pt>
                <c:pt idx="6">
                  <c:v>378.44999999999993</c:v>
                </c:pt>
                <c:pt idx="7">
                  <c:v>989.78599999999983</c:v>
                </c:pt>
                <c:pt idx="8">
                  <c:v>936</c:v>
                </c:pt>
                <c:pt idx="9">
                  <c:v>936</c:v>
                </c:pt>
                <c:pt idx="10">
                  <c:v>1054.6875</c:v>
                </c:pt>
                <c:pt idx="11">
                  <c:v>1650.4624999999999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486E-462F-B919-A922259D47BF}"/>
            </c:ext>
          </c:extLst>
        </c:ser>
        <c:ser>
          <c:idx val="1"/>
          <c:order val="5"/>
          <c:spPr>
            <a:ln w="28575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val>
            <c:numRef>
              <c:f>'D11.3, Ipi and PD-1 vs PBS'!$X$7:$AE$7</c:f>
              <c:numCache>
                <c:formatCode>General</c:formatCode>
                <c:ptCount val="8"/>
                <c:pt idx="0">
                  <c:v>0</c:v>
                </c:pt>
                <c:pt idx="1">
                  <c:v>75</c:v>
                </c:pt>
                <c:pt idx="2">
                  <c:v>369.79999999999995</c:v>
                </c:pt>
                <c:pt idx="3">
                  <c:v>310.00500000000005</c:v>
                </c:pt>
                <c:pt idx="4">
                  <c:v>367.09649999999988</c:v>
                </c:pt>
                <c:pt idx="5">
                  <c:v>936</c:v>
                </c:pt>
                <c:pt idx="6">
                  <c:v>1224</c:v>
                </c:pt>
                <c:pt idx="7">
                  <c:v>2109.0950000000003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486E-462F-B919-A922259D47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26677344"/>
        <c:axId val="1627331072"/>
        <c:extLst/>
      </c:lineChart>
      <c:catAx>
        <c:axId val="162667734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Days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27331072"/>
        <c:crosses val="autoZero"/>
        <c:auto val="1"/>
        <c:lblAlgn val="ctr"/>
        <c:lblOffset val="100"/>
        <c:noMultiLvlLbl val="0"/>
      </c:catAx>
      <c:valAx>
        <c:axId val="1627331072"/>
        <c:scaling>
          <c:orientation val="minMax"/>
          <c:max val="2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Tumor Volume (mm3)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26677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0" i="0" baseline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A9 Group rechallenged (n=4)</a:t>
            </a:r>
            <a:endParaRPr lang="en-US" sz="1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5"/>
          <c:order val="0"/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'A9 and D11 at least 10'!$AK$98:$AV$98</c:f>
              <c:numCache>
                <c:formatCode>General</c:formatCode>
                <c:ptCount val="12"/>
                <c:pt idx="0">
                  <c:v>0</c:v>
                </c:pt>
                <c:pt idx="1">
                  <c:v>2</c:v>
                </c:pt>
                <c:pt idx="2">
                  <c:v>19</c:v>
                </c:pt>
                <c:pt idx="3">
                  <c:v>21</c:v>
                </c:pt>
                <c:pt idx="4">
                  <c:v>23</c:v>
                </c:pt>
                <c:pt idx="5">
                  <c:v>25</c:v>
                </c:pt>
                <c:pt idx="6">
                  <c:v>27</c:v>
                </c:pt>
                <c:pt idx="7">
                  <c:v>29</c:v>
                </c:pt>
                <c:pt idx="8">
                  <c:v>32</c:v>
                </c:pt>
                <c:pt idx="9">
                  <c:v>34</c:v>
                </c:pt>
                <c:pt idx="10">
                  <c:v>36</c:v>
                </c:pt>
                <c:pt idx="11">
                  <c:v>38</c:v>
                </c:pt>
              </c:numCache>
            </c:numRef>
          </c:cat>
          <c:val>
            <c:numRef>
              <c:f>'A9 and D11 at least 10'!$BI$52:$BT$52</c:f>
              <c:numCache>
                <c:formatCode>General</c:formatCode>
                <c:ptCount val="12"/>
                <c:pt idx="0">
                  <c:v>0</c:v>
                </c:pt>
                <c:pt idx="1">
                  <c:v>11.907000000000002</c:v>
                </c:pt>
                <c:pt idx="2">
                  <c:v>25.344000000000001</c:v>
                </c:pt>
                <c:pt idx="3">
                  <c:v>94.640000000000015</c:v>
                </c:pt>
                <c:pt idx="4">
                  <c:v>62.865999999999993</c:v>
                </c:pt>
                <c:pt idx="5">
                  <c:v>249.95250000000004</c:v>
                </c:pt>
                <c:pt idx="6">
                  <c:v>331.33049999999997</c:v>
                </c:pt>
                <c:pt idx="7">
                  <c:v>337.01400000000007</c:v>
                </c:pt>
                <c:pt idx="8">
                  <c:v>721.27999999999986</c:v>
                </c:pt>
                <c:pt idx="9">
                  <c:v>1331.28</c:v>
                </c:pt>
                <c:pt idx="10">
                  <c:v>1861.9375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067-B74F-B58E-0A84306C93D9}"/>
            </c:ext>
          </c:extLst>
        </c:ser>
        <c:ser>
          <c:idx val="6"/>
          <c:order val="1"/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'A9 and D11 at least 10'!$AK$98:$AV$98</c:f>
              <c:numCache>
                <c:formatCode>General</c:formatCode>
                <c:ptCount val="12"/>
                <c:pt idx="0">
                  <c:v>0</c:v>
                </c:pt>
                <c:pt idx="1">
                  <c:v>2</c:v>
                </c:pt>
                <c:pt idx="2">
                  <c:v>19</c:v>
                </c:pt>
                <c:pt idx="3">
                  <c:v>21</c:v>
                </c:pt>
                <c:pt idx="4">
                  <c:v>23</c:v>
                </c:pt>
                <c:pt idx="5">
                  <c:v>25</c:v>
                </c:pt>
                <c:pt idx="6">
                  <c:v>27</c:v>
                </c:pt>
                <c:pt idx="7">
                  <c:v>29</c:v>
                </c:pt>
                <c:pt idx="8">
                  <c:v>32</c:v>
                </c:pt>
                <c:pt idx="9">
                  <c:v>34</c:v>
                </c:pt>
                <c:pt idx="10">
                  <c:v>36</c:v>
                </c:pt>
                <c:pt idx="11">
                  <c:v>38</c:v>
                </c:pt>
              </c:numCache>
            </c:numRef>
          </c:cat>
          <c:val>
            <c:numRef>
              <c:f>'A9 and D11 at least 10'!$BI$53:$BT$53</c:f>
              <c:numCache>
                <c:formatCode>General</c:formatCode>
                <c:ptCount val="12"/>
                <c:pt idx="0">
                  <c:v>0</c:v>
                </c:pt>
                <c:pt idx="1">
                  <c:v>3.6</c:v>
                </c:pt>
                <c:pt idx="2">
                  <c:v>28.749000000000002</c:v>
                </c:pt>
                <c:pt idx="3">
                  <c:v>108</c:v>
                </c:pt>
                <c:pt idx="4">
                  <c:v>207.36</c:v>
                </c:pt>
                <c:pt idx="5">
                  <c:v>302.87199999999996</c:v>
                </c:pt>
                <c:pt idx="6">
                  <c:v>404.59999999999997</c:v>
                </c:pt>
                <c:pt idx="7">
                  <c:v>378.07499999999999</c:v>
                </c:pt>
                <c:pt idx="8">
                  <c:v>1119.2579999999998</c:v>
                </c:pt>
                <c:pt idx="9">
                  <c:v>1807.0800000000002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067-B74F-B58E-0A84306C93D9}"/>
            </c:ext>
          </c:extLst>
        </c:ser>
        <c:ser>
          <c:idx val="7"/>
          <c:order val="2"/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'A9 and D11 at least 10'!$AK$98:$AV$98</c:f>
              <c:numCache>
                <c:formatCode>General</c:formatCode>
                <c:ptCount val="12"/>
                <c:pt idx="0">
                  <c:v>0</c:v>
                </c:pt>
                <c:pt idx="1">
                  <c:v>2</c:v>
                </c:pt>
                <c:pt idx="2">
                  <c:v>19</c:v>
                </c:pt>
                <c:pt idx="3">
                  <c:v>21</c:v>
                </c:pt>
                <c:pt idx="4">
                  <c:v>23</c:v>
                </c:pt>
                <c:pt idx="5">
                  <c:v>25</c:v>
                </c:pt>
                <c:pt idx="6">
                  <c:v>27</c:v>
                </c:pt>
                <c:pt idx="7">
                  <c:v>29</c:v>
                </c:pt>
                <c:pt idx="8">
                  <c:v>32</c:v>
                </c:pt>
                <c:pt idx="9">
                  <c:v>34</c:v>
                </c:pt>
                <c:pt idx="10">
                  <c:v>36</c:v>
                </c:pt>
                <c:pt idx="11">
                  <c:v>38</c:v>
                </c:pt>
              </c:numCache>
            </c:numRef>
          </c:cat>
          <c:val>
            <c:numRef>
              <c:f>'A9 and D11 at least 10'!$BI$54:$BT$54</c:f>
              <c:numCache>
                <c:formatCode>General</c:formatCode>
                <c:ptCount val="12"/>
                <c:pt idx="0">
                  <c:v>0</c:v>
                </c:pt>
                <c:pt idx="1">
                  <c:v>15.376000000000003</c:v>
                </c:pt>
                <c:pt idx="2">
                  <c:v>55.295999999999999</c:v>
                </c:pt>
                <c:pt idx="3">
                  <c:v>56</c:v>
                </c:pt>
                <c:pt idx="4">
                  <c:v>174.08000000000004</c:v>
                </c:pt>
                <c:pt idx="5">
                  <c:v>312.05</c:v>
                </c:pt>
                <c:pt idx="6">
                  <c:v>451.25</c:v>
                </c:pt>
                <c:pt idx="7">
                  <c:v>556.76249999999993</c:v>
                </c:pt>
                <c:pt idx="8">
                  <c:v>834.90000000000009</c:v>
                </c:pt>
                <c:pt idx="9">
                  <c:v>1000.8000000000001</c:v>
                </c:pt>
                <c:pt idx="10">
                  <c:v>1111.9815000000001</c:v>
                </c:pt>
                <c:pt idx="11">
                  <c:v>1548.4424999999997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067-B74F-B58E-0A84306C93D9}"/>
            </c:ext>
          </c:extLst>
        </c:ser>
        <c:ser>
          <c:idx val="9"/>
          <c:order val="3"/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'A9 and D11 at least 10'!$AK$98:$AV$98</c:f>
              <c:numCache>
                <c:formatCode>General</c:formatCode>
                <c:ptCount val="12"/>
                <c:pt idx="0">
                  <c:v>0</c:v>
                </c:pt>
                <c:pt idx="1">
                  <c:v>2</c:v>
                </c:pt>
                <c:pt idx="2">
                  <c:v>19</c:v>
                </c:pt>
                <c:pt idx="3">
                  <c:v>21</c:v>
                </c:pt>
                <c:pt idx="4">
                  <c:v>23</c:v>
                </c:pt>
                <c:pt idx="5">
                  <c:v>25</c:v>
                </c:pt>
                <c:pt idx="6">
                  <c:v>27</c:v>
                </c:pt>
                <c:pt idx="7">
                  <c:v>29</c:v>
                </c:pt>
                <c:pt idx="8">
                  <c:v>32</c:v>
                </c:pt>
                <c:pt idx="9">
                  <c:v>34</c:v>
                </c:pt>
                <c:pt idx="10">
                  <c:v>36</c:v>
                </c:pt>
                <c:pt idx="11">
                  <c:v>38</c:v>
                </c:pt>
              </c:numCache>
            </c:numRef>
          </c:cat>
          <c:val>
            <c:numRef>
              <c:f>'A9 and D11 at least 10'!$BI$56:$BT$56</c:f>
              <c:numCache>
                <c:formatCode>General</c:formatCode>
                <c:ptCount val="12"/>
                <c:pt idx="0">
                  <c:v>0</c:v>
                </c:pt>
                <c:pt idx="1">
                  <c:v>13.5</c:v>
                </c:pt>
                <c:pt idx="2">
                  <c:v>19.057499999999997</c:v>
                </c:pt>
                <c:pt idx="3">
                  <c:v>246.42000000000002</c:v>
                </c:pt>
                <c:pt idx="4">
                  <c:v>289.33800000000008</c:v>
                </c:pt>
                <c:pt idx="5">
                  <c:v>246.40199999999999</c:v>
                </c:pt>
                <c:pt idx="6">
                  <c:v>302.75999999999993</c:v>
                </c:pt>
                <c:pt idx="7">
                  <c:v>309.30399999999997</c:v>
                </c:pt>
                <c:pt idx="8">
                  <c:v>629.21600000000001</c:v>
                </c:pt>
                <c:pt idx="9">
                  <c:v>839.78749999999991</c:v>
                </c:pt>
                <c:pt idx="10">
                  <c:v>1499.4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067-B74F-B58E-0A84306C93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29856976"/>
        <c:axId val="1629873840"/>
      </c:lineChart>
      <c:catAx>
        <c:axId val="162985697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Days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29873840"/>
        <c:crosses val="autoZero"/>
        <c:auto val="0"/>
        <c:lblAlgn val="ctr"/>
        <c:lblOffset val="100"/>
        <c:noMultiLvlLbl val="0"/>
      </c:catAx>
      <c:valAx>
        <c:axId val="1629873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Tumor Volume (mm3)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298569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Vehicle Group (n=5)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'A9 and D11 at least 10'!$AQ$31:$BI$31</c:f>
              <c:numCache>
                <c:formatCode>General</c:formatCode>
                <c:ptCount val="19"/>
                <c:pt idx="0">
                  <c:v>0</c:v>
                </c:pt>
                <c:pt idx="1">
                  <c:v>10</c:v>
                </c:pt>
                <c:pt idx="2">
                  <c:v>12</c:v>
                </c:pt>
                <c:pt idx="3">
                  <c:v>15</c:v>
                </c:pt>
                <c:pt idx="4">
                  <c:v>17</c:v>
                </c:pt>
                <c:pt idx="5">
                  <c:v>19</c:v>
                </c:pt>
                <c:pt idx="6">
                  <c:v>21</c:v>
                </c:pt>
                <c:pt idx="7">
                  <c:v>23</c:v>
                </c:pt>
                <c:pt idx="8">
                  <c:v>26</c:v>
                </c:pt>
                <c:pt idx="9">
                  <c:v>29</c:v>
                </c:pt>
                <c:pt idx="10">
                  <c:v>31</c:v>
                </c:pt>
                <c:pt idx="11">
                  <c:v>33</c:v>
                </c:pt>
                <c:pt idx="12">
                  <c:v>36</c:v>
                </c:pt>
                <c:pt idx="13">
                  <c:v>38</c:v>
                </c:pt>
                <c:pt idx="14">
                  <c:v>40</c:v>
                </c:pt>
                <c:pt idx="15">
                  <c:v>43</c:v>
                </c:pt>
                <c:pt idx="16">
                  <c:v>45</c:v>
                </c:pt>
                <c:pt idx="17">
                  <c:v>48</c:v>
                </c:pt>
                <c:pt idx="18">
                  <c:v>50</c:v>
                </c:pt>
              </c:numCache>
            </c:numRef>
          </c:cat>
          <c:val>
            <c:numRef>
              <c:f>'A9 and D11 at least 10'!$AQ$32:$BI$32</c:f>
              <c:numCache>
                <c:formatCode>General</c:formatCode>
                <c:ptCount val="19"/>
                <c:pt idx="0">
                  <c:v>0</c:v>
                </c:pt>
                <c:pt idx="1">
                  <c:v>2.8125</c:v>
                </c:pt>
                <c:pt idx="2">
                  <c:v>32</c:v>
                </c:pt>
                <c:pt idx="3">
                  <c:v>426.88799999999998</c:v>
                </c:pt>
                <c:pt idx="4">
                  <c:v>1637.8559999999998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65C-AE47-BD5D-C07D10498C22}"/>
            </c:ext>
          </c:extLst>
        </c:ser>
        <c:ser>
          <c:idx val="1"/>
          <c:order val="1"/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'A9 and D11 at least 10'!$AQ$31:$BI$31</c:f>
              <c:numCache>
                <c:formatCode>General</c:formatCode>
                <c:ptCount val="19"/>
                <c:pt idx="0">
                  <c:v>0</c:v>
                </c:pt>
                <c:pt idx="1">
                  <c:v>10</c:v>
                </c:pt>
                <c:pt idx="2">
                  <c:v>12</c:v>
                </c:pt>
                <c:pt idx="3">
                  <c:v>15</c:v>
                </c:pt>
                <c:pt idx="4">
                  <c:v>17</c:v>
                </c:pt>
                <c:pt idx="5">
                  <c:v>19</c:v>
                </c:pt>
                <c:pt idx="6">
                  <c:v>21</c:v>
                </c:pt>
                <c:pt idx="7">
                  <c:v>23</c:v>
                </c:pt>
                <c:pt idx="8">
                  <c:v>26</c:v>
                </c:pt>
                <c:pt idx="9">
                  <c:v>29</c:v>
                </c:pt>
                <c:pt idx="10">
                  <c:v>31</c:v>
                </c:pt>
                <c:pt idx="11">
                  <c:v>33</c:v>
                </c:pt>
                <c:pt idx="12">
                  <c:v>36</c:v>
                </c:pt>
                <c:pt idx="13">
                  <c:v>38</c:v>
                </c:pt>
                <c:pt idx="14">
                  <c:v>40</c:v>
                </c:pt>
                <c:pt idx="15">
                  <c:v>43</c:v>
                </c:pt>
                <c:pt idx="16">
                  <c:v>45</c:v>
                </c:pt>
                <c:pt idx="17">
                  <c:v>48</c:v>
                </c:pt>
                <c:pt idx="18">
                  <c:v>50</c:v>
                </c:pt>
              </c:numCache>
            </c:numRef>
          </c:cat>
          <c:val>
            <c:numRef>
              <c:f>'A9 and D11 at least 10'!$AQ$33:$BI$33</c:f>
              <c:numCache>
                <c:formatCode>General</c:formatCode>
                <c:ptCount val="19"/>
                <c:pt idx="0">
                  <c:v>0</c:v>
                </c:pt>
                <c:pt idx="1">
                  <c:v>31.768000000000001</c:v>
                </c:pt>
                <c:pt idx="2">
                  <c:v>70.56</c:v>
                </c:pt>
                <c:pt idx="3">
                  <c:v>600.94399999999985</c:v>
                </c:pt>
                <c:pt idx="4">
                  <c:v>1928.9475000000002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65C-AE47-BD5D-C07D10498C22}"/>
            </c:ext>
          </c:extLst>
        </c:ser>
        <c:ser>
          <c:idx val="2"/>
          <c:order val="2"/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'A9 and D11 at least 10'!$AQ$31:$BI$31</c:f>
              <c:numCache>
                <c:formatCode>General</c:formatCode>
                <c:ptCount val="19"/>
                <c:pt idx="0">
                  <c:v>0</c:v>
                </c:pt>
                <c:pt idx="1">
                  <c:v>10</c:v>
                </c:pt>
                <c:pt idx="2">
                  <c:v>12</c:v>
                </c:pt>
                <c:pt idx="3">
                  <c:v>15</c:v>
                </c:pt>
                <c:pt idx="4">
                  <c:v>17</c:v>
                </c:pt>
                <c:pt idx="5">
                  <c:v>19</c:v>
                </c:pt>
                <c:pt idx="6">
                  <c:v>21</c:v>
                </c:pt>
                <c:pt idx="7">
                  <c:v>23</c:v>
                </c:pt>
                <c:pt idx="8">
                  <c:v>26</c:v>
                </c:pt>
                <c:pt idx="9">
                  <c:v>29</c:v>
                </c:pt>
                <c:pt idx="10">
                  <c:v>31</c:v>
                </c:pt>
                <c:pt idx="11">
                  <c:v>33</c:v>
                </c:pt>
                <c:pt idx="12">
                  <c:v>36</c:v>
                </c:pt>
                <c:pt idx="13">
                  <c:v>38</c:v>
                </c:pt>
                <c:pt idx="14">
                  <c:v>40</c:v>
                </c:pt>
                <c:pt idx="15">
                  <c:v>43</c:v>
                </c:pt>
                <c:pt idx="16">
                  <c:v>45</c:v>
                </c:pt>
                <c:pt idx="17">
                  <c:v>48</c:v>
                </c:pt>
                <c:pt idx="18">
                  <c:v>50</c:v>
                </c:pt>
              </c:numCache>
            </c:numRef>
          </c:cat>
          <c:val>
            <c:numRef>
              <c:f>'A9 and D11 at least 10'!$AQ$34:$BI$34</c:f>
              <c:numCache>
                <c:formatCode>General</c:formatCode>
                <c:ptCount val="19"/>
                <c:pt idx="0">
                  <c:v>0</c:v>
                </c:pt>
                <c:pt idx="1">
                  <c:v>112.00849600000001</c:v>
                </c:pt>
                <c:pt idx="2">
                  <c:v>123.596</c:v>
                </c:pt>
                <c:pt idx="3">
                  <c:v>172.98000000000002</c:v>
                </c:pt>
                <c:pt idx="4">
                  <c:v>1076.1134999999999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65C-AE47-BD5D-C07D10498C22}"/>
            </c:ext>
          </c:extLst>
        </c:ser>
        <c:ser>
          <c:idx val="3"/>
          <c:order val="3"/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'A9 and D11 at least 10'!$AQ$31:$BI$31</c:f>
              <c:numCache>
                <c:formatCode>General</c:formatCode>
                <c:ptCount val="19"/>
                <c:pt idx="0">
                  <c:v>0</c:v>
                </c:pt>
                <c:pt idx="1">
                  <c:v>10</c:v>
                </c:pt>
                <c:pt idx="2">
                  <c:v>12</c:v>
                </c:pt>
                <c:pt idx="3">
                  <c:v>15</c:v>
                </c:pt>
                <c:pt idx="4">
                  <c:v>17</c:v>
                </c:pt>
                <c:pt idx="5">
                  <c:v>19</c:v>
                </c:pt>
                <c:pt idx="6">
                  <c:v>21</c:v>
                </c:pt>
                <c:pt idx="7">
                  <c:v>23</c:v>
                </c:pt>
                <c:pt idx="8">
                  <c:v>26</c:v>
                </c:pt>
                <c:pt idx="9">
                  <c:v>29</c:v>
                </c:pt>
                <c:pt idx="10">
                  <c:v>31</c:v>
                </c:pt>
                <c:pt idx="11">
                  <c:v>33</c:v>
                </c:pt>
                <c:pt idx="12">
                  <c:v>36</c:v>
                </c:pt>
                <c:pt idx="13">
                  <c:v>38</c:v>
                </c:pt>
                <c:pt idx="14">
                  <c:v>40</c:v>
                </c:pt>
                <c:pt idx="15">
                  <c:v>43</c:v>
                </c:pt>
                <c:pt idx="16">
                  <c:v>45</c:v>
                </c:pt>
                <c:pt idx="17">
                  <c:v>48</c:v>
                </c:pt>
                <c:pt idx="18">
                  <c:v>50</c:v>
                </c:pt>
              </c:numCache>
            </c:numRef>
          </c:cat>
          <c:val>
            <c:numRef>
              <c:f>'A9 and D11 at least 10'!$AQ$35:$BI$35</c:f>
              <c:numCache>
                <c:formatCode>General</c:formatCode>
                <c:ptCount val="19"/>
                <c:pt idx="0">
                  <c:v>0</c:v>
                </c:pt>
                <c:pt idx="1">
                  <c:v>126</c:v>
                </c:pt>
                <c:pt idx="2">
                  <c:v>191.45500000000001</c:v>
                </c:pt>
                <c:pt idx="3">
                  <c:v>278.78399999999999</c:v>
                </c:pt>
                <c:pt idx="4">
                  <c:v>1588.7064999999998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65C-AE47-BD5D-C07D10498C22}"/>
            </c:ext>
          </c:extLst>
        </c:ser>
        <c:ser>
          <c:idx val="4"/>
          <c:order val="4"/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'A9 and D11 at least 10'!$AQ$31:$BI$31</c:f>
              <c:numCache>
                <c:formatCode>General</c:formatCode>
                <c:ptCount val="19"/>
                <c:pt idx="0">
                  <c:v>0</c:v>
                </c:pt>
                <c:pt idx="1">
                  <c:v>10</c:v>
                </c:pt>
                <c:pt idx="2">
                  <c:v>12</c:v>
                </c:pt>
                <c:pt idx="3">
                  <c:v>15</c:v>
                </c:pt>
                <c:pt idx="4">
                  <c:v>17</c:v>
                </c:pt>
                <c:pt idx="5">
                  <c:v>19</c:v>
                </c:pt>
                <c:pt idx="6">
                  <c:v>21</c:v>
                </c:pt>
                <c:pt idx="7">
                  <c:v>23</c:v>
                </c:pt>
                <c:pt idx="8">
                  <c:v>26</c:v>
                </c:pt>
                <c:pt idx="9">
                  <c:v>29</c:v>
                </c:pt>
                <c:pt idx="10">
                  <c:v>31</c:v>
                </c:pt>
                <c:pt idx="11">
                  <c:v>33</c:v>
                </c:pt>
                <c:pt idx="12">
                  <c:v>36</c:v>
                </c:pt>
                <c:pt idx="13">
                  <c:v>38</c:v>
                </c:pt>
                <c:pt idx="14">
                  <c:v>40</c:v>
                </c:pt>
                <c:pt idx="15">
                  <c:v>43</c:v>
                </c:pt>
                <c:pt idx="16">
                  <c:v>45</c:v>
                </c:pt>
                <c:pt idx="17">
                  <c:v>48</c:v>
                </c:pt>
                <c:pt idx="18">
                  <c:v>50</c:v>
                </c:pt>
              </c:numCache>
            </c:numRef>
          </c:cat>
          <c:val>
            <c:numRef>
              <c:f>'A9 and D11 at least 10'!$AQ$36:$BI$36</c:f>
              <c:numCache>
                <c:formatCode>General</c:formatCode>
                <c:ptCount val="19"/>
                <c:pt idx="0">
                  <c:v>0</c:v>
                </c:pt>
                <c:pt idx="1">
                  <c:v>151.83800000000002</c:v>
                </c:pt>
                <c:pt idx="2">
                  <c:v>266.40000000000003</c:v>
                </c:pt>
                <c:pt idx="3">
                  <c:v>487.6875</c:v>
                </c:pt>
                <c:pt idx="4">
                  <c:v>1901.5675000000001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65C-AE47-BD5D-C07D10498C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26677344"/>
        <c:axId val="1627331072"/>
      </c:lineChart>
      <c:catAx>
        <c:axId val="162667734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Days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27331072"/>
        <c:crosses val="autoZero"/>
        <c:auto val="1"/>
        <c:lblAlgn val="ctr"/>
        <c:lblOffset val="100"/>
        <c:noMultiLvlLbl val="0"/>
      </c:catAx>
      <c:valAx>
        <c:axId val="1627331072"/>
        <c:scaling>
          <c:orientation val="minMax"/>
          <c:max val="2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Tumor Volume (mm3)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26677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D11 Group (n=10)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'A9 and D11 at least 10'!$AQ$31:$BI$31</c:f>
              <c:numCache>
                <c:formatCode>General</c:formatCode>
                <c:ptCount val="19"/>
                <c:pt idx="0">
                  <c:v>0</c:v>
                </c:pt>
                <c:pt idx="1">
                  <c:v>10</c:v>
                </c:pt>
                <c:pt idx="2">
                  <c:v>22</c:v>
                </c:pt>
                <c:pt idx="3">
                  <c:v>25</c:v>
                </c:pt>
                <c:pt idx="4">
                  <c:v>27</c:v>
                </c:pt>
                <c:pt idx="5">
                  <c:v>29</c:v>
                </c:pt>
                <c:pt idx="6">
                  <c:v>31</c:v>
                </c:pt>
                <c:pt idx="7">
                  <c:v>33</c:v>
                </c:pt>
                <c:pt idx="8">
                  <c:v>36</c:v>
                </c:pt>
                <c:pt idx="9">
                  <c:v>39</c:v>
                </c:pt>
                <c:pt idx="10">
                  <c:v>41</c:v>
                </c:pt>
                <c:pt idx="11">
                  <c:v>43</c:v>
                </c:pt>
                <c:pt idx="12">
                  <c:v>46</c:v>
                </c:pt>
                <c:pt idx="13">
                  <c:v>48</c:v>
                </c:pt>
                <c:pt idx="14">
                  <c:v>50</c:v>
                </c:pt>
                <c:pt idx="15">
                  <c:v>53</c:v>
                </c:pt>
                <c:pt idx="16">
                  <c:v>55</c:v>
                </c:pt>
                <c:pt idx="17">
                  <c:v>58</c:v>
                </c:pt>
                <c:pt idx="18">
                  <c:v>60</c:v>
                </c:pt>
              </c:numCache>
            </c:numRef>
          </c:cat>
          <c:val>
            <c:numRef>
              <c:f>'A9 and D11 at least 10'!$AQ$37:$BH$37</c:f>
              <c:numCache>
                <c:formatCode>General</c:formatCode>
                <c:ptCount val="1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23.328000000000003</c:v>
                </c:pt>
                <c:pt idx="6">
                  <c:v>33.462000000000003</c:v>
                </c:pt>
                <c:pt idx="7">
                  <c:v>58.824500000000015</c:v>
                </c:pt>
                <c:pt idx="8">
                  <c:v>40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27A-4813-B41F-CB371AEE766D}"/>
            </c:ext>
          </c:extLst>
        </c:ser>
        <c:ser>
          <c:idx val="1"/>
          <c:order val="1"/>
          <c:spPr>
            <a:ln w="28575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'A9 and D11 at least 10'!$AQ$31:$BI$31</c:f>
              <c:numCache>
                <c:formatCode>General</c:formatCode>
                <c:ptCount val="19"/>
                <c:pt idx="0">
                  <c:v>0</c:v>
                </c:pt>
                <c:pt idx="1">
                  <c:v>10</c:v>
                </c:pt>
                <c:pt idx="2">
                  <c:v>22</c:v>
                </c:pt>
                <c:pt idx="3">
                  <c:v>25</c:v>
                </c:pt>
                <c:pt idx="4">
                  <c:v>27</c:v>
                </c:pt>
                <c:pt idx="5">
                  <c:v>29</c:v>
                </c:pt>
                <c:pt idx="6">
                  <c:v>31</c:v>
                </c:pt>
                <c:pt idx="7">
                  <c:v>33</c:v>
                </c:pt>
                <c:pt idx="8">
                  <c:v>36</c:v>
                </c:pt>
                <c:pt idx="9">
                  <c:v>39</c:v>
                </c:pt>
                <c:pt idx="10">
                  <c:v>41</c:v>
                </c:pt>
                <c:pt idx="11">
                  <c:v>43</c:v>
                </c:pt>
                <c:pt idx="12">
                  <c:v>46</c:v>
                </c:pt>
                <c:pt idx="13">
                  <c:v>48</c:v>
                </c:pt>
                <c:pt idx="14">
                  <c:v>50</c:v>
                </c:pt>
                <c:pt idx="15">
                  <c:v>53</c:v>
                </c:pt>
                <c:pt idx="16">
                  <c:v>55</c:v>
                </c:pt>
                <c:pt idx="17">
                  <c:v>58</c:v>
                </c:pt>
                <c:pt idx="18">
                  <c:v>60</c:v>
                </c:pt>
              </c:numCache>
            </c:numRef>
          </c:cat>
          <c:val>
            <c:numRef>
              <c:f>'A9 and D11 at least 10'!$AQ$38:$BH$38</c:f>
              <c:numCache>
                <c:formatCode>General</c:formatCode>
                <c:ptCount val="1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362.952</c:v>
                </c:pt>
                <c:pt idx="6">
                  <c:v>309.58199999999999</c:v>
                </c:pt>
                <c:pt idx="7">
                  <c:v>799.65800000000024</c:v>
                </c:pt>
                <c:pt idx="8">
                  <c:v>1593.6125000000002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27A-4813-B41F-CB371AEE766D}"/>
            </c:ext>
          </c:extLst>
        </c:ser>
        <c:ser>
          <c:idx val="2"/>
          <c:order val="2"/>
          <c:spPr>
            <a:ln w="28575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'A9 and D11 at least 10'!$AQ$31:$BI$31</c:f>
              <c:numCache>
                <c:formatCode>General</c:formatCode>
                <c:ptCount val="19"/>
                <c:pt idx="0">
                  <c:v>0</c:v>
                </c:pt>
                <c:pt idx="1">
                  <c:v>10</c:v>
                </c:pt>
                <c:pt idx="2">
                  <c:v>22</c:v>
                </c:pt>
                <c:pt idx="3">
                  <c:v>25</c:v>
                </c:pt>
                <c:pt idx="4">
                  <c:v>27</c:v>
                </c:pt>
                <c:pt idx="5">
                  <c:v>29</c:v>
                </c:pt>
                <c:pt idx="6">
                  <c:v>31</c:v>
                </c:pt>
                <c:pt idx="7">
                  <c:v>33</c:v>
                </c:pt>
                <c:pt idx="8">
                  <c:v>36</c:v>
                </c:pt>
                <c:pt idx="9">
                  <c:v>39</c:v>
                </c:pt>
                <c:pt idx="10">
                  <c:v>41</c:v>
                </c:pt>
                <c:pt idx="11">
                  <c:v>43</c:v>
                </c:pt>
                <c:pt idx="12">
                  <c:v>46</c:v>
                </c:pt>
                <c:pt idx="13">
                  <c:v>48</c:v>
                </c:pt>
                <c:pt idx="14">
                  <c:v>50</c:v>
                </c:pt>
                <c:pt idx="15">
                  <c:v>53</c:v>
                </c:pt>
                <c:pt idx="16">
                  <c:v>55</c:v>
                </c:pt>
                <c:pt idx="17">
                  <c:v>58</c:v>
                </c:pt>
                <c:pt idx="18">
                  <c:v>60</c:v>
                </c:pt>
              </c:numCache>
            </c:numRef>
          </c:cat>
          <c:val>
            <c:numRef>
              <c:f>'A9 and D11 at least 10'!$AQ$39:$BH$39</c:f>
              <c:numCache>
                <c:formatCode>General</c:formatCode>
                <c:ptCount val="18"/>
                <c:pt idx="0">
                  <c:v>0</c:v>
                </c:pt>
                <c:pt idx="1">
                  <c:v>2</c:v>
                </c:pt>
                <c:pt idx="2">
                  <c:v>2</c:v>
                </c:pt>
                <c:pt idx="3">
                  <c:v>0</c:v>
                </c:pt>
                <c:pt idx="4">
                  <c:v>138.71999999999997</c:v>
                </c:pt>
                <c:pt idx="5">
                  <c:v>152.626</c:v>
                </c:pt>
                <c:pt idx="6">
                  <c:v>215.26400000000001</c:v>
                </c:pt>
                <c:pt idx="7">
                  <c:v>441.6</c:v>
                </c:pt>
                <c:pt idx="8">
                  <c:v>832.24049999999988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27A-4813-B41F-CB371AEE766D}"/>
            </c:ext>
          </c:extLst>
        </c:ser>
        <c:ser>
          <c:idx val="3"/>
          <c:order val="3"/>
          <c:spPr>
            <a:ln w="28575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Pt>
            <c:idx val="8"/>
            <c:marker>
              <c:symbol val="none"/>
            </c:marker>
            <c:bubble3D val="0"/>
            <c:spPr>
              <a:ln w="28575" cap="rnd">
                <a:solidFill>
                  <a:schemeClr val="accent1">
                    <a:lumMod val="7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627A-4813-B41F-CB371AEE766D}"/>
              </c:ext>
            </c:extLst>
          </c:dPt>
          <c:cat>
            <c:numRef>
              <c:f>'A9 and D11 at least 10'!$AQ$31:$BI$31</c:f>
              <c:numCache>
                <c:formatCode>General</c:formatCode>
                <c:ptCount val="19"/>
                <c:pt idx="0">
                  <c:v>0</c:v>
                </c:pt>
                <c:pt idx="1">
                  <c:v>10</c:v>
                </c:pt>
                <c:pt idx="2">
                  <c:v>22</c:v>
                </c:pt>
                <c:pt idx="3">
                  <c:v>25</c:v>
                </c:pt>
                <c:pt idx="4">
                  <c:v>27</c:v>
                </c:pt>
                <c:pt idx="5">
                  <c:v>29</c:v>
                </c:pt>
                <c:pt idx="6">
                  <c:v>31</c:v>
                </c:pt>
                <c:pt idx="7">
                  <c:v>33</c:v>
                </c:pt>
                <c:pt idx="8">
                  <c:v>36</c:v>
                </c:pt>
                <c:pt idx="9">
                  <c:v>39</c:v>
                </c:pt>
                <c:pt idx="10">
                  <c:v>41</c:v>
                </c:pt>
                <c:pt idx="11">
                  <c:v>43</c:v>
                </c:pt>
                <c:pt idx="12">
                  <c:v>46</c:v>
                </c:pt>
                <c:pt idx="13">
                  <c:v>48</c:v>
                </c:pt>
                <c:pt idx="14">
                  <c:v>50</c:v>
                </c:pt>
                <c:pt idx="15">
                  <c:v>53</c:v>
                </c:pt>
                <c:pt idx="16">
                  <c:v>55</c:v>
                </c:pt>
                <c:pt idx="17">
                  <c:v>58</c:v>
                </c:pt>
                <c:pt idx="18">
                  <c:v>60</c:v>
                </c:pt>
              </c:numCache>
            </c:numRef>
          </c:cat>
          <c:val>
            <c:numRef>
              <c:f>'A9 and D11 at least 10'!$AQ$40:$BH$40</c:f>
              <c:numCache>
                <c:formatCode>General</c:formatCode>
                <c:ptCount val="18"/>
                <c:pt idx="0">
                  <c:v>0</c:v>
                </c:pt>
                <c:pt idx="1">
                  <c:v>53.240000000000009</c:v>
                </c:pt>
                <c:pt idx="2">
                  <c:v>56.313499999999998</c:v>
                </c:pt>
                <c:pt idx="3">
                  <c:v>92.262499999999989</c:v>
                </c:pt>
                <c:pt idx="4">
                  <c:v>161.60400000000001</c:v>
                </c:pt>
                <c:pt idx="5">
                  <c:v>120.09450000000001</c:v>
                </c:pt>
                <c:pt idx="6">
                  <c:v>90.943999999999988</c:v>
                </c:pt>
                <c:pt idx="7">
                  <c:v>97.240500000000011</c:v>
                </c:pt>
                <c:pt idx="8">
                  <c:v>832.24049999999988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627A-4813-B41F-CB371AEE766D}"/>
            </c:ext>
          </c:extLst>
        </c:ser>
        <c:ser>
          <c:idx val="4"/>
          <c:order val="4"/>
          <c:spPr>
            <a:ln w="28575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'A9 and D11 at least 10'!$AQ$31:$BI$31</c:f>
              <c:numCache>
                <c:formatCode>General</c:formatCode>
                <c:ptCount val="19"/>
                <c:pt idx="0">
                  <c:v>0</c:v>
                </c:pt>
                <c:pt idx="1">
                  <c:v>10</c:v>
                </c:pt>
                <c:pt idx="2">
                  <c:v>22</c:v>
                </c:pt>
                <c:pt idx="3">
                  <c:v>25</c:v>
                </c:pt>
                <c:pt idx="4">
                  <c:v>27</c:v>
                </c:pt>
                <c:pt idx="5">
                  <c:v>29</c:v>
                </c:pt>
                <c:pt idx="6">
                  <c:v>31</c:v>
                </c:pt>
                <c:pt idx="7">
                  <c:v>33</c:v>
                </c:pt>
                <c:pt idx="8">
                  <c:v>36</c:v>
                </c:pt>
                <c:pt idx="9">
                  <c:v>39</c:v>
                </c:pt>
                <c:pt idx="10">
                  <c:v>41</c:v>
                </c:pt>
                <c:pt idx="11">
                  <c:v>43</c:v>
                </c:pt>
                <c:pt idx="12">
                  <c:v>46</c:v>
                </c:pt>
                <c:pt idx="13">
                  <c:v>48</c:v>
                </c:pt>
                <c:pt idx="14">
                  <c:v>50</c:v>
                </c:pt>
                <c:pt idx="15">
                  <c:v>53</c:v>
                </c:pt>
                <c:pt idx="16">
                  <c:v>55</c:v>
                </c:pt>
                <c:pt idx="17">
                  <c:v>58</c:v>
                </c:pt>
                <c:pt idx="18">
                  <c:v>60</c:v>
                </c:pt>
              </c:numCache>
            </c:numRef>
          </c:cat>
          <c:val>
            <c:numRef>
              <c:f>'A9 and D11 at least 10'!$AQ$41:$BH$41</c:f>
              <c:numCache>
                <c:formatCode>General</c:formatCode>
                <c:ptCount val="18"/>
                <c:pt idx="0">
                  <c:v>0</c:v>
                </c:pt>
                <c:pt idx="1">
                  <c:v>53.240000000000009</c:v>
                </c:pt>
                <c:pt idx="2">
                  <c:v>56.313499999999998</c:v>
                </c:pt>
                <c:pt idx="3">
                  <c:v>92.262499999999989</c:v>
                </c:pt>
                <c:pt idx="4">
                  <c:v>161.60400000000001</c:v>
                </c:pt>
                <c:pt idx="5">
                  <c:v>120.09450000000001</c:v>
                </c:pt>
                <c:pt idx="6">
                  <c:v>90.943999999999988</c:v>
                </c:pt>
                <c:pt idx="7">
                  <c:v>97.240500000000011</c:v>
                </c:pt>
                <c:pt idx="8">
                  <c:v>75</c:v>
                </c:pt>
                <c:pt idx="9">
                  <c:v>340.21599999999995</c:v>
                </c:pt>
                <c:pt idx="10">
                  <c:v>520.25099999999986</c:v>
                </c:pt>
                <c:pt idx="11">
                  <c:v>828.47800000000007</c:v>
                </c:pt>
                <c:pt idx="12">
                  <c:v>1719.4640000000002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627A-4813-B41F-CB371AEE766D}"/>
            </c:ext>
          </c:extLst>
        </c:ser>
        <c:ser>
          <c:idx val="5"/>
          <c:order val="5"/>
          <c:spPr>
            <a:ln w="28575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'A9 and D11 at least 10'!$AQ$31:$BI$31</c:f>
              <c:numCache>
                <c:formatCode>General</c:formatCode>
                <c:ptCount val="19"/>
                <c:pt idx="0">
                  <c:v>0</c:v>
                </c:pt>
                <c:pt idx="1">
                  <c:v>10</c:v>
                </c:pt>
                <c:pt idx="2">
                  <c:v>22</c:v>
                </c:pt>
                <c:pt idx="3">
                  <c:v>25</c:v>
                </c:pt>
                <c:pt idx="4">
                  <c:v>27</c:v>
                </c:pt>
                <c:pt idx="5">
                  <c:v>29</c:v>
                </c:pt>
                <c:pt idx="6">
                  <c:v>31</c:v>
                </c:pt>
                <c:pt idx="7">
                  <c:v>33</c:v>
                </c:pt>
                <c:pt idx="8">
                  <c:v>36</c:v>
                </c:pt>
                <c:pt idx="9">
                  <c:v>39</c:v>
                </c:pt>
                <c:pt idx="10">
                  <c:v>41</c:v>
                </c:pt>
                <c:pt idx="11">
                  <c:v>43</c:v>
                </c:pt>
                <c:pt idx="12">
                  <c:v>46</c:v>
                </c:pt>
                <c:pt idx="13">
                  <c:v>48</c:v>
                </c:pt>
                <c:pt idx="14">
                  <c:v>50</c:v>
                </c:pt>
                <c:pt idx="15">
                  <c:v>53</c:v>
                </c:pt>
                <c:pt idx="16">
                  <c:v>55</c:v>
                </c:pt>
                <c:pt idx="17">
                  <c:v>58</c:v>
                </c:pt>
                <c:pt idx="18">
                  <c:v>60</c:v>
                </c:pt>
              </c:numCache>
            </c:numRef>
          </c:cat>
          <c:val>
            <c:numRef>
              <c:f>'A9 and D11 at least 10'!$AQ$42:$BH$42</c:f>
              <c:numCache>
                <c:formatCode>General</c:formatCode>
                <c:ptCount val="1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95.874000000000009</c:v>
                </c:pt>
                <c:pt idx="6">
                  <c:v>152.59199999999998</c:v>
                </c:pt>
                <c:pt idx="7">
                  <c:v>82.012500000000003</c:v>
                </c:pt>
                <c:pt idx="8">
                  <c:v>1512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627A-4813-B41F-CB371AEE766D}"/>
            </c:ext>
          </c:extLst>
        </c:ser>
        <c:ser>
          <c:idx val="6"/>
          <c:order val="6"/>
          <c:spPr>
            <a:ln w="28575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'A9 and D11 at least 10'!$AQ$31:$BI$31</c:f>
              <c:numCache>
                <c:formatCode>General</c:formatCode>
                <c:ptCount val="19"/>
                <c:pt idx="0">
                  <c:v>0</c:v>
                </c:pt>
                <c:pt idx="1">
                  <c:v>10</c:v>
                </c:pt>
                <c:pt idx="2">
                  <c:v>22</c:v>
                </c:pt>
                <c:pt idx="3">
                  <c:v>25</c:v>
                </c:pt>
                <c:pt idx="4">
                  <c:v>27</c:v>
                </c:pt>
                <c:pt idx="5">
                  <c:v>29</c:v>
                </c:pt>
                <c:pt idx="6">
                  <c:v>31</c:v>
                </c:pt>
                <c:pt idx="7">
                  <c:v>33</c:v>
                </c:pt>
                <c:pt idx="8">
                  <c:v>36</c:v>
                </c:pt>
                <c:pt idx="9">
                  <c:v>39</c:v>
                </c:pt>
                <c:pt idx="10">
                  <c:v>41</c:v>
                </c:pt>
                <c:pt idx="11">
                  <c:v>43</c:v>
                </c:pt>
                <c:pt idx="12">
                  <c:v>46</c:v>
                </c:pt>
                <c:pt idx="13">
                  <c:v>48</c:v>
                </c:pt>
                <c:pt idx="14">
                  <c:v>50</c:v>
                </c:pt>
                <c:pt idx="15">
                  <c:v>53</c:v>
                </c:pt>
                <c:pt idx="16">
                  <c:v>55</c:v>
                </c:pt>
                <c:pt idx="17">
                  <c:v>58</c:v>
                </c:pt>
                <c:pt idx="18">
                  <c:v>60</c:v>
                </c:pt>
              </c:numCache>
            </c:numRef>
          </c:cat>
          <c:val>
            <c:numRef>
              <c:f>'A9 and D11 at least 10'!$AQ$43:$BH$43</c:f>
              <c:numCache>
                <c:formatCode>General</c:formatCode>
                <c:ptCount val="1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33.462000000000003</c:v>
                </c:pt>
                <c:pt idx="7">
                  <c:v>172.82650000000001</c:v>
                </c:pt>
                <c:pt idx="8">
                  <c:v>530.60399999999993</c:v>
                </c:pt>
                <c:pt idx="9">
                  <c:v>1632.8125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627A-4813-B41F-CB371AEE766D}"/>
            </c:ext>
          </c:extLst>
        </c:ser>
        <c:ser>
          <c:idx val="7"/>
          <c:order val="7"/>
          <c:spPr>
            <a:ln w="28575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'A9 and D11 at least 10'!$AQ$31:$BI$31</c:f>
              <c:numCache>
                <c:formatCode>General</c:formatCode>
                <c:ptCount val="19"/>
                <c:pt idx="0">
                  <c:v>0</c:v>
                </c:pt>
                <c:pt idx="1">
                  <c:v>10</c:v>
                </c:pt>
                <c:pt idx="2">
                  <c:v>22</c:v>
                </c:pt>
                <c:pt idx="3">
                  <c:v>25</c:v>
                </c:pt>
                <c:pt idx="4">
                  <c:v>27</c:v>
                </c:pt>
                <c:pt idx="5">
                  <c:v>29</c:v>
                </c:pt>
                <c:pt idx="6">
                  <c:v>31</c:v>
                </c:pt>
                <c:pt idx="7">
                  <c:v>33</c:v>
                </c:pt>
                <c:pt idx="8">
                  <c:v>36</c:v>
                </c:pt>
                <c:pt idx="9">
                  <c:v>39</c:v>
                </c:pt>
                <c:pt idx="10">
                  <c:v>41</c:v>
                </c:pt>
                <c:pt idx="11">
                  <c:v>43</c:v>
                </c:pt>
                <c:pt idx="12">
                  <c:v>46</c:v>
                </c:pt>
                <c:pt idx="13">
                  <c:v>48</c:v>
                </c:pt>
                <c:pt idx="14">
                  <c:v>50</c:v>
                </c:pt>
                <c:pt idx="15">
                  <c:v>53</c:v>
                </c:pt>
                <c:pt idx="16">
                  <c:v>55</c:v>
                </c:pt>
                <c:pt idx="17">
                  <c:v>58</c:v>
                </c:pt>
                <c:pt idx="18">
                  <c:v>60</c:v>
                </c:pt>
              </c:numCache>
            </c:numRef>
          </c:cat>
          <c:val>
            <c:numRef>
              <c:f>'A9 and D11 at least 10'!$AQ$44:$BH$44</c:f>
              <c:numCache>
                <c:formatCode>General</c:formatCode>
                <c:ptCount val="1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18</c:v>
                </c:pt>
                <c:pt idx="9">
                  <c:v>102.60000000000001</c:v>
                </c:pt>
                <c:pt idx="10">
                  <c:v>173.95</c:v>
                </c:pt>
                <c:pt idx="11">
                  <c:v>263.84050000000002</c:v>
                </c:pt>
                <c:pt idx="12">
                  <c:v>298.125</c:v>
                </c:pt>
                <c:pt idx="13">
                  <c:v>499.851</c:v>
                </c:pt>
                <c:pt idx="14">
                  <c:v>1470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627A-4813-B41F-CB371AEE766D}"/>
            </c:ext>
          </c:extLst>
        </c:ser>
        <c:ser>
          <c:idx val="8"/>
          <c:order val="8"/>
          <c:spPr>
            <a:ln w="28575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'A9 and D11 at least 10'!$AQ$31:$BI$31</c:f>
              <c:numCache>
                <c:formatCode>General</c:formatCode>
                <c:ptCount val="19"/>
                <c:pt idx="0">
                  <c:v>0</c:v>
                </c:pt>
                <c:pt idx="1">
                  <c:v>10</c:v>
                </c:pt>
                <c:pt idx="2">
                  <c:v>22</c:v>
                </c:pt>
                <c:pt idx="3">
                  <c:v>25</c:v>
                </c:pt>
                <c:pt idx="4">
                  <c:v>27</c:v>
                </c:pt>
                <c:pt idx="5">
                  <c:v>29</c:v>
                </c:pt>
                <c:pt idx="6">
                  <c:v>31</c:v>
                </c:pt>
                <c:pt idx="7">
                  <c:v>33</c:v>
                </c:pt>
                <c:pt idx="8">
                  <c:v>36</c:v>
                </c:pt>
                <c:pt idx="9">
                  <c:v>39</c:v>
                </c:pt>
                <c:pt idx="10">
                  <c:v>41</c:v>
                </c:pt>
                <c:pt idx="11">
                  <c:v>43</c:v>
                </c:pt>
                <c:pt idx="12">
                  <c:v>46</c:v>
                </c:pt>
                <c:pt idx="13">
                  <c:v>48</c:v>
                </c:pt>
                <c:pt idx="14">
                  <c:v>50</c:v>
                </c:pt>
                <c:pt idx="15">
                  <c:v>53</c:v>
                </c:pt>
                <c:pt idx="16">
                  <c:v>55</c:v>
                </c:pt>
                <c:pt idx="17">
                  <c:v>58</c:v>
                </c:pt>
                <c:pt idx="18">
                  <c:v>60</c:v>
                </c:pt>
              </c:numCache>
            </c:numRef>
          </c:cat>
          <c:val>
            <c:numRef>
              <c:f>'A9 and D11 at least 10'!$AQ$45:$BH$45</c:f>
              <c:numCache>
                <c:formatCode>General</c:formatCode>
                <c:ptCount val="1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63.749999999999993</c:v>
                </c:pt>
                <c:pt idx="11">
                  <c:v>96.800000000000011</c:v>
                </c:pt>
                <c:pt idx="12">
                  <c:v>127.008</c:v>
                </c:pt>
                <c:pt idx="13">
                  <c:v>128.99250000000001</c:v>
                </c:pt>
                <c:pt idx="14">
                  <c:v>1366.875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627A-4813-B41F-CB371AEE766D}"/>
            </c:ext>
          </c:extLst>
        </c:ser>
        <c:ser>
          <c:idx val="9"/>
          <c:order val="9"/>
          <c:spPr>
            <a:ln w="28575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'A9 and D11 at least 10'!$AQ$31:$BI$31</c:f>
              <c:numCache>
                <c:formatCode>General</c:formatCode>
                <c:ptCount val="19"/>
                <c:pt idx="0">
                  <c:v>0</c:v>
                </c:pt>
                <c:pt idx="1">
                  <c:v>10</c:v>
                </c:pt>
                <c:pt idx="2">
                  <c:v>22</c:v>
                </c:pt>
                <c:pt idx="3">
                  <c:v>25</c:v>
                </c:pt>
                <c:pt idx="4">
                  <c:v>27</c:v>
                </c:pt>
                <c:pt idx="5">
                  <c:v>29</c:v>
                </c:pt>
                <c:pt idx="6">
                  <c:v>31</c:v>
                </c:pt>
                <c:pt idx="7">
                  <c:v>33</c:v>
                </c:pt>
                <c:pt idx="8">
                  <c:v>36</c:v>
                </c:pt>
                <c:pt idx="9">
                  <c:v>39</c:v>
                </c:pt>
                <c:pt idx="10">
                  <c:v>41</c:v>
                </c:pt>
                <c:pt idx="11">
                  <c:v>43</c:v>
                </c:pt>
                <c:pt idx="12">
                  <c:v>46</c:v>
                </c:pt>
                <c:pt idx="13">
                  <c:v>48</c:v>
                </c:pt>
                <c:pt idx="14">
                  <c:v>50</c:v>
                </c:pt>
                <c:pt idx="15">
                  <c:v>53</c:v>
                </c:pt>
                <c:pt idx="16">
                  <c:v>55</c:v>
                </c:pt>
                <c:pt idx="17">
                  <c:v>58</c:v>
                </c:pt>
                <c:pt idx="18">
                  <c:v>60</c:v>
                </c:pt>
              </c:numCache>
            </c:numRef>
          </c:cat>
          <c:val>
            <c:numRef>
              <c:f>'A9 and D11 at least 10'!$AQ$46:$BI$46</c:f>
              <c:numCache>
                <c:formatCode>General</c:formatCode>
                <c:ptCount val="1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18</c:v>
                </c:pt>
                <c:pt idx="12">
                  <c:v>50</c:v>
                </c:pt>
                <c:pt idx="13">
                  <c:v>159.3595</c:v>
                </c:pt>
                <c:pt idx="14">
                  <c:v>82.865500000000011</c:v>
                </c:pt>
                <c:pt idx="15">
                  <c:v>107.91100000000002</c:v>
                </c:pt>
                <c:pt idx="16">
                  <c:v>325.125</c:v>
                </c:pt>
                <c:pt idx="17">
                  <c:v>451.25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627A-4813-B41F-CB371AEE76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84597216"/>
        <c:axId val="1584563968"/>
      </c:lineChart>
      <c:catAx>
        <c:axId val="158459721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Days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4563968"/>
        <c:crosses val="autoZero"/>
        <c:auto val="1"/>
        <c:lblAlgn val="ctr"/>
        <c:lblOffset val="100"/>
        <c:noMultiLvlLbl val="0"/>
      </c:catAx>
      <c:valAx>
        <c:axId val="15845639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Tumor</a:t>
                </a:r>
                <a:r>
                  <a:rPr lang="en-US" baseline="0" dirty="0">
                    <a:latin typeface="Arial" panose="020B0604020202020204" pitchFamily="34" charset="0"/>
                    <a:cs typeface="Arial" panose="020B0604020202020204" pitchFamily="34" charset="0"/>
                  </a:rPr>
                  <a:t> Volume (mm3)</a:t>
                </a: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45972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Vehicle</a:t>
            </a:r>
            <a:r>
              <a:rPr lang="en-US" baseline="0" dirty="0">
                <a:latin typeface="Arial" panose="020B0604020202020204" pitchFamily="34" charset="0"/>
                <a:cs typeface="Arial" panose="020B0604020202020204" pitchFamily="34" charset="0"/>
              </a:rPr>
              <a:t> Group (n=7)</a:t>
            </a:r>
          </a:p>
        </c:rich>
      </c:tx>
      <c:layout>
        <c:manualLayout>
          <c:xMode val="edge"/>
          <c:yMode val="edge"/>
          <c:x val="0.39403792064613941"/>
          <c:y val="1.623515319741967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'groups 7 mice A9'!$B$1:$J$1</c:f>
              <c:numCache>
                <c:formatCode>General</c:formatCode>
                <c:ptCount val="9"/>
                <c:pt idx="0">
                  <c:v>0</c:v>
                </c:pt>
                <c:pt idx="1">
                  <c:v>25</c:v>
                </c:pt>
                <c:pt idx="2">
                  <c:v>27</c:v>
                </c:pt>
                <c:pt idx="3">
                  <c:v>29</c:v>
                </c:pt>
                <c:pt idx="4">
                  <c:v>31</c:v>
                </c:pt>
                <c:pt idx="5">
                  <c:v>33</c:v>
                </c:pt>
                <c:pt idx="6">
                  <c:v>35</c:v>
                </c:pt>
                <c:pt idx="7">
                  <c:v>37</c:v>
                </c:pt>
                <c:pt idx="8">
                  <c:v>39</c:v>
                </c:pt>
              </c:numCache>
            </c:numRef>
          </c:xVal>
          <c:yVal>
            <c:numRef>
              <c:f>'groups 7 mice A9'!$B$2:$J$2</c:f>
              <c:numCache>
                <c:formatCode>General</c:formatCode>
                <c:ptCount val="9"/>
                <c:pt idx="0">
                  <c:v>0</c:v>
                </c:pt>
                <c:pt idx="1">
                  <c:v>147.45600000000005</c:v>
                </c:pt>
                <c:pt idx="2">
                  <c:v>301.35000000000002</c:v>
                </c:pt>
                <c:pt idx="3">
                  <c:v>770.52800000000002</c:v>
                </c:pt>
                <c:pt idx="4">
                  <c:v>678.36649999999997</c:v>
                </c:pt>
                <c:pt idx="5">
                  <c:v>913.55</c:v>
                </c:pt>
                <c:pt idx="6">
                  <c:v>1183.54</c:v>
                </c:pt>
                <c:pt idx="7">
                  <c:v>1213.0459999999998</c:v>
                </c:pt>
                <c:pt idx="8">
                  <c:v>1814.7599999999998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9A55-40F8-8966-E88B507B28EB}"/>
            </c:ext>
          </c:extLst>
        </c:ser>
        <c:ser>
          <c:idx val="1"/>
          <c:order val="1"/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'groups 7 mice A9'!$B$1:$J$1</c:f>
              <c:numCache>
                <c:formatCode>General</c:formatCode>
                <c:ptCount val="9"/>
                <c:pt idx="0">
                  <c:v>0</c:v>
                </c:pt>
                <c:pt idx="1">
                  <c:v>25</c:v>
                </c:pt>
                <c:pt idx="2">
                  <c:v>27</c:v>
                </c:pt>
                <c:pt idx="3">
                  <c:v>29</c:v>
                </c:pt>
                <c:pt idx="4">
                  <c:v>31</c:v>
                </c:pt>
                <c:pt idx="5">
                  <c:v>33</c:v>
                </c:pt>
                <c:pt idx="6">
                  <c:v>35</c:v>
                </c:pt>
                <c:pt idx="7">
                  <c:v>37</c:v>
                </c:pt>
                <c:pt idx="8">
                  <c:v>39</c:v>
                </c:pt>
              </c:numCache>
            </c:numRef>
          </c:xVal>
          <c:yVal>
            <c:numRef>
              <c:f>'groups 7 mice A9'!$B$3:$J$3</c:f>
              <c:numCache>
                <c:formatCode>General</c:formatCode>
                <c:ptCount val="9"/>
                <c:pt idx="0">
                  <c:v>0</c:v>
                </c:pt>
                <c:pt idx="1">
                  <c:v>68.75</c:v>
                </c:pt>
                <c:pt idx="2">
                  <c:v>55.176000000000009</c:v>
                </c:pt>
                <c:pt idx="3">
                  <c:v>133.12000000000003</c:v>
                </c:pt>
                <c:pt idx="4">
                  <c:v>70.271999999999991</c:v>
                </c:pt>
                <c:pt idx="5">
                  <c:v>95.647999999999982</c:v>
                </c:pt>
                <c:pt idx="6">
                  <c:v>612.52149999999983</c:v>
                </c:pt>
                <c:pt idx="7">
                  <c:v>296.22700000000003</c:v>
                </c:pt>
                <c:pt idx="8">
                  <c:v>1512.3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9A55-40F8-8966-E88B507B28EB}"/>
            </c:ext>
          </c:extLst>
        </c:ser>
        <c:ser>
          <c:idx val="2"/>
          <c:order val="2"/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'groups 7 mice A9'!$B$1:$J$1</c:f>
              <c:numCache>
                <c:formatCode>General</c:formatCode>
                <c:ptCount val="9"/>
                <c:pt idx="0">
                  <c:v>0</c:v>
                </c:pt>
                <c:pt idx="1">
                  <c:v>25</c:v>
                </c:pt>
                <c:pt idx="2">
                  <c:v>27</c:v>
                </c:pt>
                <c:pt idx="3">
                  <c:v>29</c:v>
                </c:pt>
                <c:pt idx="4">
                  <c:v>31</c:v>
                </c:pt>
                <c:pt idx="5">
                  <c:v>33</c:v>
                </c:pt>
                <c:pt idx="6">
                  <c:v>35</c:v>
                </c:pt>
                <c:pt idx="7">
                  <c:v>37</c:v>
                </c:pt>
                <c:pt idx="8">
                  <c:v>39</c:v>
                </c:pt>
              </c:numCache>
            </c:numRef>
          </c:xVal>
          <c:yVal>
            <c:numRef>
              <c:f>'groups 7 mice A9'!$B$4:$J$4</c:f>
              <c:numCache>
                <c:formatCode>General</c:formatCode>
                <c:ptCount val="9"/>
                <c:pt idx="0">
                  <c:v>0</c:v>
                </c:pt>
                <c:pt idx="1">
                  <c:v>136.125</c:v>
                </c:pt>
                <c:pt idx="2">
                  <c:v>369.91999999999996</c:v>
                </c:pt>
                <c:pt idx="3">
                  <c:v>373.49799999999993</c:v>
                </c:pt>
                <c:pt idx="4">
                  <c:v>358.4</c:v>
                </c:pt>
                <c:pt idx="5">
                  <c:v>509.78600000000012</c:v>
                </c:pt>
                <c:pt idx="6">
                  <c:v>804.82499999999993</c:v>
                </c:pt>
                <c:pt idx="7">
                  <c:v>650</c:v>
                </c:pt>
                <c:pt idx="8">
                  <c:v>1878.75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9A55-40F8-8966-E88B507B28EB}"/>
            </c:ext>
          </c:extLst>
        </c:ser>
        <c:ser>
          <c:idx val="3"/>
          <c:order val="3"/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'groups 7 mice A9'!$B$1:$J$1</c:f>
              <c:numCache>
                <c:formatCode>General</c:formatCode>
                <c:ptCount val="9"/>
                <c:pt idx="0">
                  <c:v>0</c:v>
                </c:pt>
                <c:pt idx="1">
                  <c:v>25</c:v>
                </c:pt>
                <c:pt idx="2">
                  <c:v>27</c:v>
                </c:pt>
                <c:pt idx="3">
                  <c:v>29</c:v>
                </c:pt>
                <c:pt idx="4">
                  <c:v>31</c:v>
                </c:pt>
                <c:pt idx="5">
                  <c:v>33</c:v>
                </c:pt>
                <c:pt idx="6">
                  <c:v>35</c:v>
                </c:pt>
                <c:pt idx="7">
                  <c:v>37</c:v>
                </c:pt>
                <c:pt idx="8">
                  <c:v>39</c:v>
                </c:pt>
              </c:numCache>
            </c:numRef>
          </c:xVal>
          <c:yVal>
            <c:numRef>
              <c:f>'groups 7 mice A9'!$B$5:$J$5</c:f>
              <c:numCache>
                <c:formatCode>General</c:formatCode>
                <c:ptCount val="9"/>
                <c:pt idx="0">
                  <c:v>0</c:v>
                </c:pt>
                <c:pt idx="1">
                  <c:v>108.14375000000001</c:v>
                </c:pt>
                <c:pt idx="2">
                  <c:v>147.875</c:v>
                </c:pt>
                <c:pt idx="3">
                  <c:v>373.97700000000003</c:v>
                </c:pt>
                <c:pt idx="4">
                  <c:v>366.10199999999998</c:v>
                </c:pt>
                <c:pt idx="5">
                  <c:v>490.05</c:v>
                </c:pt>
                <c:pt idx="6">
                  <c:v>760.38400000000001</c:v>
                </c:pt>
                <c:pt idx="7">
                  <c:v>1026.9959999999999</c:v>
                </c:pt>
                <c:pt idx="8">
                  <c:v>900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9A55-40F8-8966-E88B507B28EB}"/>
            </c:ext>
          </c:extLst>
        </c:ser>
        <c:ser>
          <c:idx val="4"/>
          <c:order val="4"/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'groups 7 mice A9'!$B$1:$J$1</c:f>
              <c:numCache>
                <c:formatCode>General</c:formatCode>
                <c:ptCount val="9"/>
                <c:pt idx="0">
                  <c:v>0</c:v>
                </c:pt>
                <c:pt idx="1">
                  <c:v>25</c:v>
                </c:pt>
                <c:pt idx="2">
                  <c:v>27</c:v>
                </c:pt>
                <c:pt idx="3">
                  <c:v>29</c:v>
                </c:pt>
                <c:pt idx="4">
                  <c:v>31</c:v>
                </c:pt>
                <c:pt idx="5">
                  <c:v>33</c:v>
                </c:pt>
                <c:pt idx="6">
                  <c:v>35</c:v>
                </c:pt>
                <c:pt idx="7">
                  <c:v>37</c:v>
                </c:pt>
                <c:pt idx="8">
                  <c:v>39</c:v>
                </c:pt>
              </c:numCache>
            </c:numRef>
          </c:xVal>
          <c:yVal>
            <c:numRef>
              <c:f>'groups 7 mice A9'!$B$6:$J$6</c:f>
              <c:numCache>
                <c:formatCode>General</c:formatCode>
                <c:ptCount val="9"/>
                <c:pt idx="0">
                  <c:v>0</c:v>
                </c:pt>
                <c:pt idx="1">
                  <c:v>70.688000000000017</c:v>
                </c:pt>
                <c:pt idx="2">
                  <c:v>132.90034499999999</c:v>
                </c:pt>
                <c:pt idx="3">
                  <c:v>469.3</c:v>
                </c:pt>
                <c:pt idx="4">
                  <c:v>473.8125</c:v>
                </c:pt>
                <c:pt idx="5">
                  <c:v>290.20650000000006</c:v>
                </c:pt>
                <c:pt idx="6">
                  <c:v>1282.4525000000001</c:v>
                </c:pt>
                <c:pt idx="7">
                  <c:v>1800</c:v>
                </c:pt>
                <c:pt idx="8">
                  <c:v>1610.3609999999999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9A55-40F8-8966-E88B507B28EB}"/>
            </c:ext>
          </c:extLst>
        </c:ser>
        <c:ser>
          <c:idx val="5"/>
          <c:order val="5"/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'groups 7 mice A9'!$B$1:$J$1</c:f>
              <c:numCache>
                <c:formatCode>General</c:formatCode>
                <c:ptCount val="9"/>
                <c:pt idx="0">
                  <c:v>0</c:v>
                </c:pt>
                <c:pt idx="1">
                  <c:v>25</c:v>
                </c:pt>
                <c:pt idx="2">
                  <c:v>27</c:v>
                </c:pt>
                <c:pt idx="3">
                  <c:v>29</c:v>
                </c:pt>
                <c:pt idx="4">
                  <c:v>31</c:v>
                </c:pt>
                <c:pt idx="5">
                  <c:v>33</c:v>
                </c:pt>
                <c:pt idx="6">
                  <c:v>35</c:v>
                </c:pt>
                <c:pt idx="7">
                  <c:v>37</c:v>
                </c:pt>
                <c:pt idx="8">
                  <c:v>39</c:v>
                </c:pt>
              </c:numCache>
            </c:numRef>
          </c:xVal>
          <c:yVal>
            <c:numRef>
              <c:f>'groups 7 mice A9'!$B$7:$J$7</c:f>
              <c:numCache>
                <c:formatCode>General</c:formatCode>
                <c:ptCount val="9"/>
                <c:pt idx="0">
                  <c:v>0</c:v>
                </c:pt>
                <c:pt idx="1">
                  <c:v>6</c:v>
                </c:pt>
                <c:pt idx="2">
                  <c:v>81.12</c:v>
                </c:pt>
                <c:pt idx="3">
                  <c:v>71.656000000000006</c:v>
                </c:pt>
                <c:pt idx="4">
                  <c:v>278.4375</c:v>
                </c:pt>
                <c:pt idx="5">
                  <c:v>215.47200000000001</c:v>
                </c:pt>
                <c:pt idx="6">
                  <c:v>668.36700000000008</c:v>
                </c:pt>
                <c:pt idx="7">
                  <c:v>700</c:v>
                </c:pt>
                <c:pt idx="8">
                  <c:v>1800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9A55-40F8-8966-E88B507B28EB}"/>
            </c:ext>
          </c:extLst>
        </c:ser>
        <c:ser>
          <c:idx val="6"/>
          <c:order val="6"/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'groups 7 mice A9'!$B$1:$J$1</c:f>
              <c:numCache>
                <c:formatCode>General</c:formatCode>
                <c:ptCount val="9"/>
                <c:pt idx="0">
                  <c:v>0</c:v>
                </c:pt>
                <c:pt idx="1">
                  <c:v>25</c:v>
                </c:pt>
                <c:pt idx="2">
                  <c:v>27</c:v>
                </c:pt>
                <c:pt idx="3">
                  <c:v>29</c:v>
                </c:pt>
                <c:pt idx="4">
                  <c:v>31</c:v>
                </c:pt>
                <c:pt idx="5">
                  <c:v>33</c:v>
                </c:pt>
                <c:pt idx="6">
                  <c:v>35</c:v>
                </c:pt>
                <c:pt idx="7">
                  <c:v>37</c:v>
                </c:pt>
                <c:pt idx="8">
                  <c:v>39</c:v>
                </c:pt>
              </c:numCache>
            </c:numRef>
          </c:xVal>
          <c:yVal>
            <c:numRef>
              <c:f>'groups 7 mice A9'!$B$8:$J$8</c:f>
              <c:numCache>
                <c:formatCode>General</c:formatCode>
                <c:ptCount val="9"/>
                <c:pt idx="0">
                  <c:v>0</c:v>
                </c:pt>
                <c:pt idx="1">
                  <c:v>6</c:v>
                </c:pt>
                <c:pt idx="2">
                  <c:v>79.768000000000015</c:v>
                </c:pt>
                <c:pt idx="3">
                  <c:v>505.9665</c:v>
                </c:pt>
                <c:pt idx="4">
                  <c:v>539.05500000000006</c:v>
                </c:pt>
                <c:pt idx="5">
                  <c:v>463.37850000000003</c:v>
                </c:pt>
                <c:pt idx="6">
                  <c:v>1341.9834999999998</c:v>
                </c:pt>
                <c:pt idx="7">
                  <c:v>1101.5625</c:v>
                </c:pt>
                <c:pt idx="8">
                  <c:v>1028.5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6-9A55-40F8-8966-E88B507B28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59388552"/>
        <c:axId val="459388880"/>
      </c:scatterChart>
      <c:valAx>
        <c:axId val="4593885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Days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9388880"/>
        <c:crosses val="autoZero"/>
        <c:crossBetween val="midCat"/>
      </c:valAx>
      <c:valAx>
        <c:axId val="459388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0" i="0" baseline="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Tumor Volume (mm3)</a:t>
                </a:r>
                <a:endParaRPr lang="en-US" sz="700" dirty="0"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938855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0" i="0" baseline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A9 Group (n=7)</a:t>
            </a:r>
            <a:endParaRPr lang="en-US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0.40629013051389951"/>
          <c:y val="1.623515319741967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866955621046402"/>
          <c:y val="9.7343379242738767E-2"/>
          <c:w val="0.7978172963946174"/>
          <c:h val="0.7825075385867194"/>
        </c:manualLayout>
      </c:layout>
      <c:scatterChart>
        <c:scatterStyle val="lineMarker"/>
        <c:varyColors val="0"/>
        <c:ser>
          <c:idx val="0"/>
          <c:order val="0"/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'groups 7 mice A9'!$B$11:$Z$11</c:f>
              <c:numCache>
                <c:formatCode>General</c:formatCode>
                <c:ptCount val="25"/>
                <c:pt idx="0">
                  <c:v>0</c:v>
                </c:pt>
                <c:pt idx="1">
                  <c:v>25</c:v>
                </c:pt>
                <c:pt idx="2">
                  <c:v>27</c:v>
                </c:pt>
                <c:pt idx="3">
                  <c:v>29</c:v>
                </c:pt>
                <c:pt idx="4">
                  <c:v>31</c:v>
                </c:pt>
                <c:pt idx="5">
                  <c:v>33</c:v>
                </c:pt>
                <c:pt idx="6">
                  <c:v>35</c:v>
                </c:pt>
                <c:pt idx="7">
                  <c:v>37</c:v>
                </c:pt>
                <c:pt idx="8">
                  <c:v>39</c:v>
                </c:pt>
                <c:pt idx="9">
                  <c:v>41</c:v>
                </c:pt>
                <c:pt idx="10">
                  <c:v>43</c:v>
                </c:pt>
                <c:pt idx="11">
                  <c:v>45</c:v>
                </c:pt>
                <c:pt idx="12">
                  <c:v>47</c:v>
                </c:pt>
                <c:pt idx="13">
                  <c:v>49</c:v>
                </c:pt>
                <c:pt idx="14">
                  <c:v>51</c:v>
                </c:pt>
                <c:pt idx="15">
                  <c:v>53</c:v>
                </c:pt>
                <c:pt idx="16">
                  <c:v>55</c:v>
                </c:pt>
                <c:pt idx="17">
                  <c:v>57</c:v>
                </c:pt>
                <c:pt idx="18">
                  <c:v>59</c:v>
                </c:pt>
                <c:pt idx="19">
                  <c:v>61</c:v>
                </c:pt>
                <c:pt idx="20">
                  <c:v>63</c:v>
                </c:pt>
                <c:pt idx="21">
                  <c:v>65</c:v>
                </c:pt>
                <c:pt idx="22">
                  <c:v>67</c:v>
                </c:pt>
                <c:pt idx="23">
                  <c:v>69</c:v>
                </c:pt>
                <c:pt idx="24">
                  <c:v>71</c:v>
                </c:pt>
              </c:numCache>
            </c:numRef>
          </c:xVal>
          <c:yVal>
            <c:numRef>
              <c:f>'groups 7 mice A9'!$B$12:$Z$12</c:f>
              <c:numCache>
                <c:formatCode>General</c:formatCode>
                <c:ptCount val="25"/>
                <c:pt idx="0">
                  <c:v>0</c:v>
                </c:pt>
                <c:pt idx="1">
                  <c:v>40</c:v>
                </c:pt>
                <c:pt idx="2">
                  <c:v>107.38749999999999</c:v>
                </c:pt>
                <c:pt idx="3">
                  <c:v>66.027500000000018</c:v>
                </c:pt>
                <c:pt idx="4">
                  <c:v>158.4375</c:v>
                </c:pt>
                <c:pt idx="5">
                  <c:v>150.82199999999997</c:v>
                </c:pt>
                <c:pt idx="6">
                  <c:v>340.7360000000001</c:v>
                </c:pt>
                <c:pt idx="7">
                  <c:v>344.38949999999988</c:v>
                </c:pt>
                <c:pt idx="8">
                  <c:v>461.041</c:v>
                </c:pt>
                <c:pt idx="9">
                  <c:v>661.25</c:v>
                </c:pt>
                <c:pt idx="10">
                  <c:v>661.25</c:v>
                </c:pt>
                <c:pt idx="11">
                  <c:v>879.91199999999992</c:v>
                </c:pt>
                <c:pt idx="12">
                  <c:v>1687.5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0DAB-4024-BC45-BEACB2BC1306}"/>
            </c:ext>
          </c:extLst>
        </c:ser>
        <c:ser>
          <c:idx val="1"/>
          <c:order val="1"/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'groups 7 mice A9'!$B$11:$Z$11</c:f>
              <c:numCache>
                <c:formatCode>General</c:formatCode>
                <c:ptCount val="25"/>
                <c:pt idx="0">
                  <c:v>0</c:v>
                </c:pt>
                <c:pt idx="1">
                  <c:v>25</c:v>
                </c:pt>
                <c:pt idx="2">
                  <c:v>27</c:v>
                </c:pt>
                <c:pt idx="3">
                  <c:v>29</c:v>
                </c:pt>
                <c:pt idx="4">
                  <c:v>31</c:v>
                </c:pt>
                <c:pt idx="5">
                  <c:v>33</c:v>
                </c:pt>
                <c:pt idx="6">
                  <c:v>35</c:v>
                </c:pt>
                <c:pt idx="7">
                  <c:v>37</c:v>
                </c:pt>
                <c:pt idx="8">
                  <c:v>39</c:v>
                </c:pt>
                <c:pt idx="9">
                  <c:v>41</c:v>
                </c:pt>
                <c:pt idx="10">
                  <c:v>43</c:v>
                </c:pt>
                <c:pt idx="11">
                  <c:v>45</c:v>
                </c:pt>
                <c:pt idx="12">
                  <c:v>47</c:v>
                </c:pt>
                <c:pt idx="13">
                  <c:v>49</c:v>
                </c:pt>
                <c:pt idx="14">
                  <c:v>51</c:v>
                </c:pt>
                <c:pt idx="15">
                  <c:v>53</c:v>
                </c:pt>
                <c:pt idx="16">
                  <c:v>55</c:v>
                </c:pt>
                <c:pt idx="17">
                  <c:v>57</c:v>
                </c:pt>
                <c:pt idx="18">
                  <c:v>59</c:v>
                </c:pt>
                <c:pt idx="19">
                  <c:v>61</c:v>
                </c:pt>
                <c:pt idx="20">
                  <c:v>63</c:v>
                </c:pt>
                <c:pt idx="21">
                  <c:v>65</c:v>
                </c:pt>
                <c:pt idx="22">
                  <c:v>67</c:v>
                </c:pt>
                <c:pt idx="23">
                  <c:v>69</c:v>
                </c:pt>
                <c:pt idx="24">
                  <c:v>71</c:v>
                </c:pt>
              </c:numCache>
            </c:numRef>
          </c:xVal>
          <c:yVal>
            <c:numRef>
              <c:f>'groups 7 mice A9'!$B$13:$Z$13</c:f>
              <c:numCache>
                <c:formatCode>General</c:formatCode>
                <c:ptCount val="25"/>
                <c:pt idx="0">
                  <c:v>0</c:v>
                </c:pt>
                <c:pt idx="1">
                  <c:v>87.5</c:v>
                </c:pt>
                <c:pt idx="2">
                  <c:v>6</c:v>
                </c:pt>
                <c:pt idx="3">
                  <c:v>49.725999999999992</c:v>
                </c:pt>
                <c:pt idx="4">
                  <c:v>20.6615</c:v>
                </c:pt>
                <c:pt idx="5">
                  <c:v>59.737500000000004</c:v>
                </c:pt>
                <c:pt idx="6">
                  <c:v>40.306499999999993</c:v>
                </c:pt>
                <c:pt idx="7">
                  <c:v>16.817500000000003</c:v>
                </c:pt>
                <c:pt idx="8">
                  <c:v>41.602499999999999</c:v>
                </c:pt>
                <c:pt idx="9">
                  <c:v>56.699999999999996</c:v>
                </c:pt>
                <c:pt idx="10">
                  <c:v>47.609999999999992</c:v>
                </c:pt>
                <c:pt idx="11">
                  <c:v>106.04849999999999</c:v>
                </c:pt>
                <c:pt idx="12">
                  <c:v>81.675000000000011</c:v>
                </c:pt>
                <c:pt idx="13">
                  <c:v>64.606999999999999</c:v>
                </c:pt>
                <c:pt idx="14">
                  <c:v>114.68800000000002</c:v>
                </c:pt>
                <c:pt idx="15">
                  <c:v>196.38399999999999</c:v>
                </c:pt>
                <c:pt idx="16">
                  <c:v>221.55549999999999</c:v>
                </c:pt>
                <c:pt idx="17">
                  <c:v>186.51499999999999</c:v>
                </c:pt>
                <c:pt idx="18">
                  <c:v>336.64250000000004</c:v>
                </c:pt>
                <c:pt idx="19">
                  <c:v>402.03800000000007</c:v>
                </c:pt>
                <c:pt idx="20">
                  <c:v>402.03800000000007</c:v>
                </c:pt>
                <c:pt idx="21">
                  <c:v>401.62849999999992</c:v>
                </c:pt>
                <c:pt idx="22">
                  <c:v>792</c:v>
                </c:pt>
                <c:pt idx="23">
                  <c:v>617.09999999999991</c:v>
                </c:pt>
                <c:pt idx="24">
                  <c:v>996.55799999999999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0DAB-4024-BC45-BEACB2BC1306}"/>
            </c:ext>
          </c:extLst>
        </c:ser>
        <c:ser>
          <c:idx val="2"/>
          <c:order val="2"/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'groups 7 mice A9'!$B$11:$Z$11</c:f>
              <c:numCache>
                <c:formatCode>General</c:formatCode>
                <c:ptCount val="25"/>
                <c:pt idx="0">
                  <c:v>0</c:v>
                </c:pt>
                <c:pt idx="1">
                  <c:v>25</c:v>
                </c:pt>
                <c:pt idx="2">
                  <c:v>27</c:v>
                </c:pt>
                <c:pt idx="3">
                  <c:v>29</c:v>
                </c:pt>
                <c:pt idx="4">
                  <c:v>31</c:v>
                </c:pt>
                <c:pt idx="5">
                  <c:v>33</c:v>
                </c:pt>
                <c:pt idx="6">
                  <c:v>35</c:v>
                </c:pt>
                <c:pt idx="7">
                  <c:v>37</c:v>
                </c:pt>
                <c:pt idx="8">
                  <c:v>39</c:v>
                </c:pt>
                <c:pt idx="9">
                  <c:v>41</c:v>
                </c:pt>
                <c:pt idx="10">
                  <c:v>43</c:v>
                </c:pt>
                <c:pt idx="11">
                  <c:v>45</c:v>
                </c:pt>
                <c:pt idx="12">
                  <c:v>47</c:v>
                </c:pt>
                <c:pt idx="13">
                  <c:v>49</c:v>
                </c:pt>
                <c:pt idx="14">
                  <c:v>51</c:v>
                </c:pt>
                <c:pt idx="15">
                  <c:v>53</c:v>
                </c:pt>
                <c:pt idx="16">
                  <c:v>55</c:v>
                </c:pt>
                <c:pt idx="17">
                  <c:v>57</c:v>
                </c:pt>
                <c:pt idx="18">
                  <c:v>59</c:v>
                </c:pt>
                <c:pt idx="19">
                  <c:v>61</c:v>
                </c:pt>
                <c:pt idx="20">
                  <c:v>63</c:v>
                </c:pt>
                <c:pt idx="21">
                  <c:v>65</c:v>
                </c:pt>
                <c:pt idx="22">
                  <c:v>67</c:v>
                </c:pt>
                <c:pt idx="23">
                  <c:v>69</c:v>
                </c:pt>
                <c:pt idx="24">
                  <c:v>71</c:v>
                </c:pt>
              </c:numCache>
            </c:numRef>
          </c:xVal>
          <c:yVal>
            <c:numRef>
              <c:f>'groups 7 mice A9'!$B$14:$Z$14</c:f>
              <c:numCache>
                <c:formatCode>General</c:formatCode>
                <c:ptCount val="25"/>
                <c:pt idx="0">
                  <c:v>0</c:v>
                </c:pt>
                <c:pt idx="1">
                  <c:v>112.5</c:v>
                </c:pt>
                <c:pt idx="2">
                  <c:v>6</c:v>
                </c:pt>
                <c:pt idx="3">
                  <c:v>113.39999999999999</c:v>
                </c:pt>
                <c:pt idx="4">
                  <c:v>86.212500000000006</c:v>
                </c:pt>
                <c:pt idx="5">
                  <c:v>80.0565</c:v>
                </c:pt>
                <c:pt idx="6">
                  <c:v>77.5</c:v>
                </c:pt>
                <c:pt idx="7">
                  <c:v>60.025000000000013</c:v>
                </c:pt>
                <c:pt idx="8">
                  <c:v>82.472000000000008</c:v>
                </c:pt>
                <c:pt idx="9">
                  <c:v>71.25</c:v>
                </c:pt>
                <c:pt idx="10">
                  <c:v>71.25</c:v>
                </c:pt>
                <c:pt idx="11">
                  <c:v>99.944000000000017</c:v>
                </c:pt>
                <c:pt idx="12">
                  <c:v>145.89250000000001</c:v>
                </c:pt>
                <c:pt idx="13">
                  <c:v>210.9375</c:v>
                </c:pt>
                <c:pt idx="14">
                  <c:v>243.399</c:v>
                </c:pt>
                <c:pt idx="15">
                  <c:v>385.11199999999991</c:v>
                </c:pt>
                <c:pt idx="16">
                  <c:v>347.02399999999989</c:v>
                </c:pt>
                <c:pt idx="17">
                  <c:v>325.86399999999998</c:v>
                </c:pt>
                <c:pt idx="18">
                  <c:v>806.44999999999993</c:v>
                </c:pt>
                <c:pt idx="19">
                  <c:v>1130.2784999999999</c:v>
                </c:pt>
                <c:pt idx="20">
                  <c:v>1130.2784999999999</c:v>
                </c:pt>
                <c:pt idx="21">
                  <c:v>981.73950000000002</c:v>
                </c:pt>
                <c:pt idx="22">
                  <c:v>1014</c:v>
                </c:pt>
                <c:pt idx="23">
                  <c:v>1624.546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0DAB-4024-BC45-BEACB2BC1306}"/>
            </c:ext>
          </c:extLst>
        </c:ser>
        <c:ser>
          <c:idx val="3"/>
          <c:order val="3"/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'groups 7 mice A9'!$B$11:$Z$11</c:f>
              <c:numCache>
                <c:formatCode>General</c:formatCode>
                <c:ptCount val="25"/>
                <c:pt idx="0">
                  <c:v>0</c:v>
                </c:pt>
                <c:pt idx="1">
                  <c:v>25</c:v>
                </c:pt>
                <c:pt idx="2">
                  <c:v>27</c:v>
                </c:pt>
                <c:pt idx="3">
                  <c:v>29</c:v>
                </c:pt>
                <c:pt idx="4">
                  <c:v>31</c:v>
                </c:pt>
                <c:pt idx="5">
                  <c:v>33</c:v>
                </c:pt>
                <c:pt idx="6">
                  <c:v>35</c:v>
                </c:pt>
                <c:pt idx="7">
                  <c:v>37</c:v>
                </c:pt>
                <c:pt idx="8">
                  <c:v>39</c:v>
                </c:pt>
                <c:pt idx="9">
                  <c:v>41</c:v>
                </c:pt>
                <c:pt idx="10">
                  <c:v>43</c:v>
                </c:pt>
                <c:pt idx="11">
                  <c:v>45</c:v>
                </c:pt>
                <c:pt idx="12">
                  <c:v>47</c:v>
                </c:pt>
                <c:pt idx="13">
                  <c:v>49</c:v>
                </c:pt>
                <c:pt idx="14">
                  <c:v>51</c:v>
                </c:pt>
                <c:pt idx="15">
                  <c:v>53</c:v>
                </c:pt>
                <c:pt idx="16">
                  <c:v>55</c:v>
                </c:pt>
                <c:pt idx="17">
                  <c:v>57</c:v>
                </c:pt>
                <c:pt idx="18">
                  <c:v>59</c:v>
                </c:pt>
                <c:pt idx="19">
                  <c:v>61</c:v>
                </c:pt>
                <c:pt idx="20">
                  <c:v>63</c:v>
                </c:pt>
                <c:pt idx="21">
                  <c:v>65</c:v>
                </c:pt>
                <c:pt idx="22">
                  <c:v>67</c:v>
                </c:pt>
                <c:pt idx="23">
                  <c:v>69</c:v>
                </c:pt>
                <c:pt idx="24">
                  <c:v>71</c:v>
                </c:pt>
              </c:numCache>
            </c:numRef>
          </c:xVal>
          <c:yVal>
            <c:numRef>
              <c:f>'groups 7 mice A9'!$B$15:$Z$15</c:f>
              <c:numCache>
                <c:formatCode>General</c:formatCode>
                <c:ptCount val="25"/>
                <c:pt idx="0">
                  <c:v>0</c:v>
                </c:pt>
                <c:pt idx="1">
                  <c:v>89.237500000000011</c:v>
                </c:pt>
                <c:pt idx="2">
                  <c:v>50.625</c:v>
                </c:pt>
                <c:pt idx="3">
                  <c:v>79.349999999999994</c:v>
                </c:pt>
                <c:pt idx="4">
                  <c:v>158.4375</c:v>
                </c:pt>
                <c:pt idx="5">
                  <c:v>153.66399999999999</c:v>
                </c:pt>
                <c:pt idx="6">
                  <c:v>309.375</c:v>
                </c:pt>
                <c:pt idx="7">
                  <c:v>500</c:v>
                </c:pt>
                <c:pt idx="8">
                  <c:v>325.06899999999996</c:v>
                </c:pt>
                <c:pt idx="10">
                  <c:v>677.85950000000003</c:v>
                </c:pt>
                <c:pt idx="11">
                  <c:v>1567.9519999999998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0DAB-4024-BC45-BEACB2BC1306}"/>
            </c:ext>
          </c:extLst>
        </c:ser>
        <c:ser>
          <c:idx val="4"/>
          <c:order val="4"/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'groups 7 mice A9'!$B$11:$Z$11</c:f>
              <c:numCache>
                <c:formatCode>General</c:formatCode>
                <c:ptCount val="25"/>
                <c:pt idx="0">
                  <c:v>0</c:v>
                </c:pt>
                <c:pt idx="1">
                  <c:v>25</c:v>
                </c:pt>
                <c:pt idx="2">
                  <c:v>27</c:v>
                </c:pt>
                <c:pt idx="3">
                  <c:v>29</c:v>
                </c:pt>
                <c:pt idx="4">
                  <c:v>31</c:v>
                </c:pt>
                <c:pt idx="5">
                  <c:v>33</c:v>
                </c:pt>
                <c:pt idx="6">
                  <c:v>35</c:v>
                </c:pt>
                <c:pt idx="7">
                  <c:v>37</c:v>
                </c:pt>
                <c:pt idx="8">
                  <c:v>39</c:v>
                </c:pt>
                <c:pt idx="9">
                  <c:v>41</c:v>
                </c:pt>
                <c:pt idx="10">
                  <c:v>43</c:v>
                </c:pt>
                <c:pt idx="11">
                  <c:v>45</c:v>
                </c:pt>
                <c:pt idx="12">
                  <c:v>47</c:v>
                </c:pt>
                <c:pt idx="13">
                  <c:v>49</c:v>
                </c:pt>
                <c:pt idx="14">
                  <c:v>51</c:v>
                </c:pt>
                <c:pt idx="15">
                  <c:v>53</c:v>
                </c:pt>
                <c:pt idx="16">
                  <c:v>55</c:v>
                </c:pt>
                <c:pt idx="17">
                  <c:v>57</c:v>
                </c:pt>
                <c:pt idx="18">
                  <c:v>59</c:v>
                </c:pt>
                <c:pt idx="19">
                  <c:v>61</c:v>
                </c:pt>
                <c:pt idx="20">
                  <c:v>63</c:v>
                </c:pt>
                <c:pt idx="21">
                  <c:v>65</c:v>
                </c:pt>
                <c:pt idx="22">
                  <c:v>67</c:v>
                </c:pt>
                <c:pt idx="23">
                  <c:v>69</c:v>
                </c:pt>
                <c:pt idx="24">
                  <c:v>71</c:v>
                </c:pt>
              </c:numCache>
            </c:numRef>
          </c:xVal>
          <c:yVal>
            <c:numRef>
              <c:f>'groups 7 mice A9'!$B$16:$Z$16</c:f>
              <c:numCache>
                <c:formatCode>General</c:formatCode>
                <c:ptCount val="25"/>
                <c:pt idx="0">
                  <c:v>0</c:v>
                </c:pt>
                <c:pt idx="1">
                  <c:v>101.33750000000001</c:v>
                </c:pt>
                <c:pt idx="2">
                  <c:v>105.456</c:v>
                </c:pt>
                <c:pt idx="3">
                  <c:v>215.47499999999999</c:v>
                </c:pt>
                <c:pt idx="4">
                  <c:v>337.89599999999996</c:v>
                </c:pt>
                <c:pt idx="5">
                  <c:v>343.88200000000001</c:v>
                </c:pt>
                <c:pt idx="6">
                  <c:v>503.6520000000001</c:v>
                </c:pt>
                <c:pt idx="7">
                  <c:v>242.10899999999998</c:v>
                </c:pt>
                <c:pt idx="8">
                  <c:v>613.83600000000001</c:v>
                </c:pt>
                <c:pt idx="9">
                  <c:v>1218.4309999999998</c:v>
                </c:pt>
                <c:pt idx="10">
                  <c:v>917.46199999999988</c:v>
                </c:pt>
                <c:pt idx="11">
                  <c:v>914.52599999999995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0DAB-4024-BC45-BEACB2BC1306}"/>
            </c:ext>
          </c:extLst>
        </c:ser>
        <c:ser>
          <c:idx val="5"/>
          <c:order val="5"/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'groups 7 mice A9'!$B$11:$Z$11</c:f>
              <c:numCache>
                <c:formatCode>General</c:formatCode>
                <c:ptCount val="25"/>
                <c:pt idx="0">
                  <c:v>0</c:v>
                </c:pt>
                <c:pt idx="1">
                  <c:v>25</c:v>
                </c:pt>
                <c:pt idx="2">
                  <c:v>27</c:v>
                </c:pt>
                <c:pt idx="3">
                  <c:v>29</c:v>
                </c:pt>
                <c:pt idx="4">
                  <c:v>31</c:v>
                </c:pt>
                <c:pt idx="5">
                  <c:v>33</c:v>
                </c:pt>
                <c:pt idx="6">
                  <c:v>35</c:v>
                </c:pt>
                <c:pt idx="7">
                  <c:v>37</c:v>
                </c:pt>
                <c:pt idx="8">
                  <c:v>39</c:v>
                </c:pt>
                <c:pt idx="9">
                  <c:v>41</c:v>
                </c:pt>
                <c:pt idx="10">
                  <c:v>43</c:v>
                </c:pt>
                <c:pt idx="11">
                  <c:v>45</c:v>
                </c:pt>
                <c:pt idx="12">
                  <c:v>47</c:v>
                </c:pt>
                <c:pt idx="13">
                  <c:v>49</c:v>
                </c:pt>
                <c:pt idx="14">
                  <c:v>51</c:v>
                </c:pt>
                <c:pt idx="15">
                  <c:v>53</c:v>
                </c:pt>
                <c:pt idx="16">
                  <c:v>55</c:v>
                </c:pt>
                <c:pt idx="17">
                  <c:v>57</c:v>
                </c:pt>
                <c:pt idx="18">
                  <c:v>59</c:v>
                </c:pt>
                <c:pt idx="19">
                  <c:v>61</c:v>
                </c:pt>
                <c:pt idx="20">
                  <c:v>63</c:v>
                </c:pt>
                <c:pt idx="21">
                  <c:v>65</c:v>
                </c:pt>
                <c:pt idx="22">
                  <c:v>67</c:v>
                </c:pt>
                <c:pt idx="23">
                  <c:v>69</c:v>
                </c:pt>
                <c:pt idx="24">
                  <c:v>71</c:v>
                </c:pt>
              </c:numCache>
            </c:numRef>
          </c:xVal>
          <c:yVal>
            <c:numRef>
              <c:f>'groups 7 mice A9'!$B$17:$Z$17</c:f>
              <c:numCache>
                <c:formatCode>General</c:formatCode>
                <c:ptCount val="25"/>
                <c:pt idx="0">
                  <c:v>0</c:v>
                </c:pt>
                <c:pt idx="1">
                  <c:v>6</c:v>
                </c:pt>
                <c:pt idx="2">
                  <c:v>6</c:v>
                </c:pt>
                <c:pt idx="3">
                  <c:v>71.656000000000006</c:v>
                </c:pt>
                <c:pt idx="4">
                  <c:v>57.33</c:v>
                </c:pt>
                <c:pt idx="5">
                  <c:v>108.19199999999999</c:v>
                </c:pt>
                <c:pt idx="6">
                  <c:v>171.16599999999997</c:v>
                </c:pt>
                <c:pt idx="7">
                  <c:v>74.128500000000003</c:v>
                </c:pt>
                <c:pt idx="8">
                  <c:v>227.25400000000005</c:v>
                </c:pt>
                <c:pt idx="9">
                  <c:v>225</c:v>
                </c:pt>
                <c:pt idx="10">
                  <c:v>109.8</c:v>
                </c:pt>
                <c:pt idx="11">
                  <c:v>143.66849999999999</c:v>
                </c:pt>
                <c:pt idx="12">
                  <c:v>390</c:v>
                </c:pt>
                <c:pt idx="13">
                  <c:v>535.75450000000012</c:v>
                </c:pt>
                <c:pt idx="14">
                  <c:v>975.03749999999991</c:v>
                </c:pt>
                <c:pt idx="15">
                  <c:v>1648.2620000000002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0DAB-4024-BC45-BEACB2BC1306}"/>
            </c:ext>
          </c:extLst>
        </c:ser>
        <c:ser>
          <c:idx val="6"/>
          <c:order val="6"/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'groups 7 mice A9'!$B$11:$Z$11</c:f>
              <c:numCache>
                <c:formatCode>General</c:formatCode>
                <c:ptCount val="25"/>
                <c:pt idx="0">
                  <c:v>0</c:v>
                </c:pt>
                <c:pt idx="1">
                  <c:v>25</c:v>
                </c:pt>
                <c:pt idx="2">
                  <c:v>27</c:v>
                </c:pt>
                <c:pt idx="3">
                  <c:v>29</c:v>
                </c:pt>
                <c:pt idx="4">
                  <c:v>31</c:v>
                </c:pt>
                <c:pt idx="5">
                  <c:v>33</c:v>
                </c:pt>
                <c:pt idx="6">
                  <c:v>35</c:v>
                </c:pt>
                <c:pt idx="7">
                  <c:v>37</c:v>
                </c:pt>
                <c:pt idx="8">
                  <c:v>39</c:v>
                </c:pt>
                <c:pt idx="9">
                  <c:v>41</c:v>
                </c:pt>
                <c:pt idx="10">
                  <c:v>43</c:v>
                </c:pt>
                <c:pt idx="11">
                  <c:v>45</c:v>
                </c:pt>
                <c:pt idx="12">
                  <c:v>47</c:v>
                </c:pt>
                <c:pt idx="13">
                  <c:v>49</c:v>
                </c:pt>
                <c:pt idx="14">
                  <c:v>51</c:v>
                </c:pt>
                <c:pt idx="15">
                  <c:v>53</c:v>
                </c:pt>
                <c:pt idx="16">
                  <c:v>55</c:v>
                </c:pt>
                <c:pt idx="17">
                  <c:v>57</c:v>
                </c:pt>
                <c:pt idx="18">
                  <c:v>59</c:v>
                </c:pt>
                <c:pt idx="19">
                  <c:v>61</c:v>
                </c:pt>
                <c:pt idx="20">
                  <c:v>63</c:v>
                </c:pt>
                <c:pt idx="21">
                  <c:v>65</c:v>
                </c:pt>
                <c:pt idx="22">
                  <c:v>67</c:v>
                </c:pt>
                <c:pt idx="23">
                  <c:v>69</c:v>
                </c:pt>
                <c:pt idx="24">
                  <c:v>71</c:v>
                </c:pt>
              </c:numCache>
            </c:numRef>
          </c:xVal>
          <c:yVal>
            <c:numRef>
              <c:f>'groups 7 mice A9'!$B$18:$Z$18</c:f>
              <c:numCache>
                <c:formatCode>General</c:formatCode>
                <c:ptCount val="25"/>
                <c:pt idx="0">
                  <c:v>0</c:v>
                </c:pt>
                <c:pt idx="1">
                  <c:v>6</c:v>
                </c:pt>
                <c:pt idx="2">
                  <c:v>6</c:v>
                </c:pt>
                <c:pt idx="3">
                  <c:v>6</c:v>
                </c:pt>
                <c:pt idx="4">
                  <c:v>8</c:v>
                </c:pt>
                <c:pt idx="5">
                  <c:v>55.015999999999991</c:v>
                </c:pt>
                <c:pt idx="6">
                  <c:v>265.69599999999997</c:v>
                </c:pt>
                <c:pt idx="7">
                  <c:v>80.190000000000012</c:v>
                </c:pt>
                <c:pt idx="8">
                  <c:v>142.22800000000004</c:v>
                </c:pt>
                <c:pt idx="9">
                  <c:v>262.39999999999998</c:v>
                </c:pt>
                <c:pt idx="10">
                  <c:v>268.95999999999998</c:v>
                </c:pt>
                <c:pt idx="11">
                  <c:v>302.01600000000002</c:v>
                </c:pt>
                <c:pt idx="12">
                  <c:v>124.92800000000001</c:v>
                </c:pt>
                <c:pt idx="13">
                  <c:v>133.08750000000001</c:v>
                </c:pt>
                <c:pt idx="14">
                  <c:v>145.89250000000001</c:v>
                </c:pt>
                <c:pt idx="15">
                  <c:v>150.38150000000002</c:v>
                </c:pt>
                <c:pt idx="16">
                  <c:v>239.0625</c:v>
                </c:pt>
                <c:pt idx="17">
                  <c:v>360.45</c:v>
                </c:pt>
                <c:pt idx="18">
                  <c:v>448.84399999999999</c:v>
                </c:pt>
                <c:pt idx="19">
                  <c:v>540.22500000000002</c:v>
                </c:pt>
                <c:pt idx="20">
                  <c:v>540.22500000000002</c:v>
                </c:pt>
                <c:pt idx="21">
                  <c:v>510.04999999999995</c:v>
                </c:pt>
                <c:pt idx="22">
                  <c:v>828</c:v>
                </c:pt>
                <c:pt idx="23">
                  <c:v>1231.713</c:v>
                </c:pt>
                <c:pt idx="24">
                  <c:v>1871.4240000000002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6-0DAB-4024-BC45-BEACB2BC13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44622728"/>
        <c:axId val="544620760"/>
      </c:scatterChart>
      <c:valAx>
        <c:axId val="5446227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Days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4620760"/>
        <c:crosses val="autoZero"/>
        <c:crossBetween val="midCat"/>
      </c:valAx>
      <c:valAx>
        <c:axId val="544620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0" i="0" baseline="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Tumor Volume (mm3)</a:t>
                </a:r>
                <a:endParaRPr lang="en-US" sz="700" dirty="0"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462272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Vehicle</a:t>
            </a:r>
            <a:r>
              <a:rPr lang="en-US" baseline="0" dirty="0">
                <a:latin typeface="Arial" panose="020B0604020202020204" pitchFamily="34" charset="0"/>
                <a:cs typeface="Arial" panose="020B0604020202020204" pitchFamily="34" charset="0"/>
              </a:rPr>
              <a:t> Group (n=4)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0.37877910523159614"/>
          <c:y val="1.5548151932786278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scatterChart>
        <c:scatterStyle val="lineMarker"/>
        <c:varyColors val="0"/>
        <c:ser>
          <c:idx val="4"/>
          <c:order val="0"/>
          <c:spPr>
            <a:ln>
              <a:solidFill>
                <a:sysClr val="windowText" lastClr="000000"/>
              </a:solidFill>
            </a:ln>
          </c:spPr>
          <c:marker>
            <c:spPr>
              <a:ln>
                <a:noFill/>
              </a:ln>
            </c:spPr>
          </c:marker>
          <c:xVal>
            <c:numRef>
              <c:f>'Groups D11 and PBS'!$B$1:$G$1</c:f>
              <c:numCache>
                <c:formatCode>General</c:formatCode>
                <c:ptCount val="6"/>
                <c:pt idx="0">
                  <c:v>0</c:v>
                </c:pt>
                <c:pt idx="1">
                  <c:v>14</c:v>
                </c:pt>
                <c:pt idx="2">
                  <c:v>17</c:v>
                </c:pt>
                <c:pt idx="3">
                  <c:v>19</c:v>
                </c:pt>
                <c:pt idx="4">
                  <c:v>21</c:v>
                </c:pt>
                <c:pt idx="5">
                  <c:v>23</c:v>
                </c:pt>
              </c:numCache>
            </c:numRef>
          </c:xVal>
          <c:yVal>
            <c:numRef>
              <c:f>'Groups D11 and PBS'!$B$2:$G$2</c:f>
              <c:numCache>
                <c:formatCode>General</c:formatCode>
                <c:ptCount val="6"/>
                <c:pt idx="0">
                  <c:v>0</c:v>
                </c:pt>
                <c:pt idx="1">
                  <c:v>88.433999999999997</c:v>
                </c:pt>
                <c:pt idx="2">
                  <c:v>237.27599999999998</c:v>
                </c:pt>
                <c:pt idx="3">
                  <c:v>818.60349999999994</c:v>
                </c:pt>
                <c:pt idx="4">
                  <c:v>1059.0300000000002</c:v>
                </c:pt>
                <c:pt idx="5">
                  <c:v>1698.9389999999999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3B62-4D84-ABA5-AD14BD8016F4}"/>
            </c:ext>
          </c:extLst>
        </c:ser>
        <c:ser>
          <c:idx val="5"/>
          <c:order val="1"/>
          <c:spPr>
            <a:ln>
              <a:solidFill>
                <a:schemeClr val="tx1"/>
              </a:solidFill>
            </a:ln>
          </c:spPr>
          <c:marker>
            <c:spPr>
              <a:noFill/>
              <a:ln>
                <a:noFill/>
              </a:ln>
            </c:spPr>
          </c:marker>
          <c:xVal>
            <c:numRef>
              <c:f>'Groups D11 and PBS'!$B$1:$G$1</c:f>
              <c:numCache>
                <c:formatCode>General</c:formatCode>
                <c:ptCount val="6"/>
                <c:pt idx="0">
                  <c:v>0</c:v>
                </c:pt>
                <c:pt idx="1">
                  <c:v>14</c:v>
                </c:pt>
                <c:pt idx="2">
                  <c:v>17</c:v>
                </c:pt>
                <c:pt idx="3">
                  <c:v>19</c:v>
                </c:pt>
                <c:pt idx="4">
                  <c:v>21</c:v>
                </c:pt>
                <c:pt idx="5">
                  <c:v>23</c:v>
                </c:pt>
              </c:numCache>
            </c:numRef>
          </c:xVal>
          <c:yVal>
            <c:numRef>
              <c:f>'Groups D11 and PBS'!$B$3:$G$3</c:f>
              <c:numCache>
                <c:formatCode>General</c:formatCode>
                <c:ptCount val="6"/>
                <c:pt idx="0">
                  <c:v>0</c:v>
                </c:pt>
                <c:pt idx="1">
                  <c:v>58.824500000000015</c:v>
                </c:pt>
                <c:pt idx="2">
                  <c:v>149.91600000000003</c:v>
                </c:pt>
                <c:pt idx="3">
                  <c:v>796.02700000000004</c:v>
                </c:pt>
                <c:pt idx="4">
                  <c:v>816.89300000000014</c:v>
                </c:pt>
                <c:pt idx="5">
                  <c:v>1206.5759999999998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3B62-4D84-ABA5-AD14BD8016F4}"/>
            </c:ext>
          </c:extLst>
        </c:ser>
        <c:ser>
          <c:idx val="6"/>
          <c:order val="2"/>
          <c:spPr>
            <a:ln>
              <a:solidFill>
                <a:sysClr val="windowText" lastClr="000000"/>
              </a:solidFill>
            </a:ln>
          </c:spPr>
          <c:marker>
            <c:spPr>
              <a:noFill/>
              <a:ln>
                <a:noFill/>
              </a:ln>
            </c:spPr>
          </c:marker>
          <c:xVal>
            <c:numRef>
              <c:f>'Groups D11 and PBS'!$B$1:$G$1</c:f>
              <c:numCache>
                <c:formatCode>General</c:formatCode>
                <c:ptCount val="6"/>
                <c:pt idx="0">
                  <c:v>0</c:v>
                </c:pt>
                <c:pt idx="1">
                  <c:v>14</c:v>
                </c:pt>
                <c:pt idx="2">
                  <c:v>17</c:v>
                </c:pt>
                <c:pt idx="3">
                  <c:v>19</c:v>
                </c:pt>
                <c:pt idx="4">
                  <c:v>21</c:v>
                </c:pt>
                <c:pt idx="5">
                  <c:v>23</c:v>
                </c:pt>
              </c:numCache>
            </c:numRef>
          </c:xVal>
          <c:yVal>
            <c:numRef>
              <c:f>'Groups D11 and PBS'!$B$4:$G$4</c:f>
              <c:numCache>
                <c:formatCode>General</c:formatCode>
                <c:ptCount val="6"/>
                <c:pt idx="0">
                  <c:v>0</c:v>
                </c:pt>
                <c:pt idx="1">
                  <c:v>55.47</c:v>
                </c:pt>
                <c:pt idx="2">
                  <c:v>428.54400000000004</c:v>
                </c:pt>
                <c:pt idx="3">
                  <c:v>371.25</c:v>
                </c:pt>
                <c:pt idx="4">
                  <c:v>451.22950000000009</c:v>
                </c:pt>
                <c:pt idx="5">
                  <c:v>635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3B62-4D84-ABA5-AD14BD8016F4}"/>
            </c:ext>
          </c:extLst>
        </c:ser>
        <c:ser>
          <c:idx val="7"/>
          <c:order val="3"/>
          <c:spPr>
            <a:ln>
              <a:solidFill>
                <a:sysClr val="windowText" lastClr="000000"/>
              </a:solidFill>
            </a:ln>
          </c:spPr>
          <c:marker>
            <c:spPr>
              <a:noFill/>
              <a:ln>
                <a:noFill/>
              </a:ln>
            </c:spPr>
          </c:marker>
          <c:xVal>
            <c:numRef>
              <c:f>'Groups D11 and PBS'!$B$1:$G$1</c:f>
              <c:numCache>
                <c:formatCode>General</c:formatCode>
                <c:ptCount val="6"/>
                <c:pt idx="0">
                  <c:v>0</c:v>
                </c:pt>
                <c:pt idx="1">
                  <c:v>14</c:v>
                </c:pt>
                <c:pt idx="2">
                  <c:v>17</c:v>
                </c:pt>
                <c:pt idx="3">
                  <c:v>19</c:v>
                </c:pt>
                <c:pt idx="4">
                  <c:v>21</c:v>
                </c:pt>
                <c:pt idx="5">
                  <c:v>23</c:v>
                </c:pt>
              </c:numCache>
            </c:numRef>
          </c:xVal>
          <c:yVal>
            <c:numRef>
              <c:f>'Groups D11 and PBS'!$B$5:$G$5</c:f>
              <c:numCache>
                <c:formatCode>General</c:formatCode>
                <c:ptCount val="6"/>
                <c:pt idx="0">
                  <c:v>0</c:v>
                </c:pt>
                <c:pt idx="1">
                  <c:v>94.178000000000026</c:v>
                </c:pt>
                <c:pt idx="2">
                  <c:v>294.39999999999998</c:v>
                </c:pt>
                <c:pt idx="3">
                  <c:v>609.85400000000004</c:v>
                </c:pt>
                <c:pt idx="4">
                  <c:v>650.47500000000002</c:v>
                </c:pt>
                <c:pt idx="5">
                  <c:v>1199.3280000000002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3B62-4D84-ABA5-AD14BD8016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0265936"/>
        <c:axId val="-210263376"/>
        <c:extLst>
          <c:ext xmlns:c15="http://schemas.microsoft.com/office/drawing/2012/chart" uri="{02D57815-91ED-43cb-92C2-25804820EDAC}">
            <c15:filteredScatterSeries>
              <c15:ser>
                <c:idx val="0"/>
                <c:order val="4"/>
                <c:spPr>
                  <a:ln w="19050" cap="rnd">
                    <a:solidFill>
                      <a:sysClr val="windowText" lastClr="000000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tx1"/>
                    </a:solidFill>
                    <a:ln w="9525">
                      <a:solidFill>
                        <a:sysClr val="windowText" lastClr="000000"/>
                      </a:solidFill>
                    </a:ln>
                    <a:effectLst/>
                  </c:spPr>
                </c:marker>
                <c:xVal>
                  <c:numRef>
                    <c:extLst>
                      <c:ext uri="{02D57815-91ED-43cb-92C2-25804820EDAC}">
                        <c15:formulaRef>
                          <c15:sqref>Groups!$B$1:$H$1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0</c:v>
                      </c:pt>
                      <c:pt idx="1">
                        <c:v>11</c:v>
                      </c:pt>
                      <c:pt idx="2">
                        <c:v>13</c:v>
                      </c:pt>
                      <c:pt idx="3">
                        <c:v>15</c:v>
                      </c:pt>
                      <c:pt idx="4">
                        <c:v>17</c:v>
                      </c:pt>
                      <c:pt idx="5">
                        <c:v>20</c:v>
                      </c:pt>
                      <c:pt idx="6">
                        <c:v>22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Groups!$B$2:$H$2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0</c:v>
                      </c:pt>
                      <c:pt idx="1">
                        <c:v>104.03999999999999</c:v>
                      </c:pt>
                      <c:pt idx="2">
                        <c:v>312.05</c:v>
                      </c:pt>
                      <c:pt idx="3">
                        <c:v>690.97050000000002</c:v>
                      </c:pt>
                      <c:pt idx="4">
                        <c:v>745</c:v>
                      </c:pt>
                      <c:pt idx="5">
                        <c:v>1130.3040000000001</c:v>
                      </c:pt>
                      <c:pt idx="6">
                        <c:v>1597.6960000000001</c:v>
                      </c:pt>
                    </c:numCache>
                  </c:numRef>
                </c:yVal>
                <c:smooth val="0"/>
                <c:extLst>
                  <c:ext xmlns:c16="http://schemas.microsoft.com/office/drawing/2014/chart" uri="{C3380CC4-5D6E-409C-BE32-E72D297353CC}">
                    <c16:uniqueId val="{00000004-3B62-4D84-ABA5-AD14BD8016F4}"/>
                  </c:ext>
                </c:extLst>
              </c15:ser>
            </c15:filteredScatterSeries>
            <c15:filteredScatterSeries>
              <c15:ser>
                <c:idx val="1"/>
                <c:order val="5"/>
                <c:spPr>
                  <a:ln w="19050" cap="rnd">
                    <a:solidFill>
                      <a:schemeClr val="tx1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</a:ln>
                    <a:effectLst/>
                  </c:spPr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Groups!$B$1:$H$1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0</c:v>
                      </c:pt>
                      <c:pt idx="1">
                        <c:v>11</c:v>
                      </c:pt>
                      <c:pt idx="2">
                        <c:v>13</c:v>
                      </c:pt>
                      <c:pt idx="3">
                        <c:v>15</c:v>
                      </c:pt>
                      <c:pt idx="4">
                        <c:v>17</c:v>
                      </c:pt>
                      <c:pt idx="5">
                        <c:v>20</c:v>
                      </c:pt>
                      <c:pt idx="6">
                        <c:v>22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Groups!$B$3:$H$3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0</c:v>
                      </c:pt>
                      <c:pt idx="1">
                        <c:v>83.106000000000009</c:v>
                      </c:pt>
                      <c:pt idx="2">
                        <c:v>270.072</c:v>
                      </c:pt>
                      <c:pt idx="3">
                        <c:v>278.78399999999999</c:v>
                      </c:pt>
                      <c:pt idx="4">
                        <c:v>657.87400000000014</c:v>
                      </c:pt>
                      <c:pt idx="5">
                        <c:v>689.20800000000008</c:v>
                      </c:pt>
                      <c:pt idx="6">
                        <c:v>1399.0959999999998</c:v>
                      </c:pt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3B62-4D84-ABA5-AD14BD8016F4}"/>
                  </c:ext>
                </c:extLst>
              </c15:ser>
            </c15:filteredScatterSeries>
            <c15:filteredScatterSeries>
              <c15:ser>
                <c:idx val="2"/>
                <c:order val="6"/>
                <c:spPr>
                  <a:ln w="19050" cap="rnd">
                    <a:solidFill>
                      <a:sysClr val="windowText" lastClr="000000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tx1"/>
                    </a:solidFill>
                    <a:ln w="9525">
                      <a:solidFill>
                        <a:sysClr val="windowText" lastClr="000000"/>
                      </a:solidFill>
                    </a:ln>
                    <a:effectLst/>
                  </c:spPr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Groups!$B$1:$I$1</c15:sqref>
                        </c15:formulaRef>
                      </c:ext>
                    </c:extLst>
                    <c:numCache>
                      <c:formatCode>General</c:formatCode>
                      <c:ptCount val="8"/>
                      <c:pt idx="0">
                        <c:v>0</c:v>
                      </c:pt>
                      <c:pt idx="1">
                        <c:v>11</c:v>
                      </c:pt>
                      <c:pt idx="2">
                        <c:v>13</c:v>
                      </c:pt>
                      <c:pt idx="3">
                        <c:v>15</c:v>
                      </c:pt>
                      <c:pt idx="4">
                        <c:v>17</c:v>
                      </c:pt>
                      <c:pt idx="5">
                        <c:v>20</c:v>
                      </c:pt>
                      <c:pt idx="6">
                        <c:v>22</c:v>
                      </c:pt>
                      <c:pt idx="7">
                        <c:v>24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Groups!$B$4:$I$4</c15:sqref>
                        </c15:formulaRef>
                      </c:ext>
                    </c:extLst>
                    <c:numCache>
                      <c:formatCode>General</c:formatCode>
                      <c:ptCount val="8"/>
                      <c:pt idx="0">
                        <c:v>0</c:v>
                      </c:pt>
                      <c:pt idx="1">
                        <c:v>117.624</c:v>
                      </c:pt>
                      <c:pt idx="2">
                        <c:v>171.11249999999998</c:v>
                      </c:pt>
                      <c:pt idx="3">
                        <c:v>351.5625</c:v>
                      </c:pt>
                      <c:pt idx="4">
                        <c:v>171.5</c:v>
                      </c:pt>
                      <c:pt idx="5">
                        <c:v>567</c:v>
                      </c:pt>
                      <c:pt idx="6">
                        <c:v>1013.6430000000001</c:v>
                      </c:pt>
                      <c:pt idx="7">
                        <c:v>1354.836</c:v>
                      </c:pt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3B62-4D84-ABA5-AD14BD8016F4}"/>
                  </c:ext>
                </c:extLst>
              </c15:ser>
            </c15:filteredScatterSeries>
            <c15:filteredScatterSeries>
              <c15:ser>
                <c:idx val="3"/>
                <c:order val="7"/>
                <c:spPr>
                  <a:ln w="19050" cap="rnd">
                    <a:solidFill>
                      <a:sysClr val="windowText" lastClr="000000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tx1"/>
                    </a:solidFill>
                    <a:ln w="9525">
                      <a:solidFill>
                        <a:sysClr val="windowText" lastClr="000000"/>
                      </a:solidFill>
                    </a:ln>
                    <a:effectLst/>
                  </c:spPr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Groups!$B$1:$I$1</c15:sqref>
                        </c15:formulaRef>
                      </c:ext>
                    </c:extLst>
                    <c:numCache>
                      <c:formatCode>General</c:formatCode>
                      <c:ptCount val="8"/>
                      <c:pt idx="0">
                        <c:v>0</c:v>
                      </c:pt>
                      <c:pt idx="1">
                        <c:v>11</c:v>
                      </c:pt>
                      <c:pt idx="2">
                        <c:v>13</c:v>
                      </c:pt>
                      <c:pt idx="3">
                        <c:v>15</c:v>
                      </c:pt>
                      <c:pt idx="4">
                        <c:v>17</c:v>
                      </c:pt>
                      <c:pt idx="5">
                        <c:v>20</c:v>
                      </c:pt>
                      <c:pt idx="6">
                        <c:v>22</c:v>
                      </c:pt>
                      <c:pt idx="7">
                        <c:v>24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Groups!$B$5:$I$5</c15:sqref>
                        </c15:formulaRef>
                      </c:ext>
                    </c:extLst>
                    <c:numCache>
                      <c:formatCode>General</c:formatCode>
                      <c:ptCount val="8"/>
                      <c:pt idx="0">
                        <c:v>0</c:v>
                      </c:pt>
                      <c:pt idx="1">
                        <c:v>102.85</c:v>
                      </c:pt>
                      <c:pt idx="2">
                        <c:v>110.46600000000001</c:v>
                      </c:pt>
                      <c:pt idx="3">
                        <c:v>172.30950000000001</c:v>
                      </c:pt>
                      <c:pt idx="4">
                        <c:v>209.49800000000005</c:v>
                      </c:pt>
                      <c:pt idx="5">
                        <c:v>494.95050000000003</c:v>
                      </c:pt>
                      <c:pt idx="6">
                        <c:v>1006.0785000000002</c:v>
                      </c:pt>
                      <c:pt idx="7">
                        <c:v>1227.0114999999998</c:v>
                      </c:pt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3B62-4D84-ABA5-AD14BD8016F4}"/>
                  </c:ext>
                </c:extLst>
              </c15:ser>
            </c15:filteredScatterSeries>
          </c:ext>
        </c:extLst>
      </c:scatterChart>
      <c:valAx>
        <c:axId val="-2102659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Days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0263376"/>
        <c:crosses val="autoZero"/>
        <c:crossBetween val="midCat"/>
      </c:valAx>
      <c:valAx>
        <c:axId val="-2102633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Tumor Volume (mm3)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0265936"/>
        <c:crosses val="autoZero"/>
        <c:crossBetween val="midCat"/>
      </c:valAx>
    </c:plotArea>
    <c:plotVisOnly val="1"/>
    <c:dispBlanksAs val="gap"/>
    <c:showDLblsOverMax val="0"/>
  </c:chart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D11</a:t>
            </a:r>
            <a:r>
              <a:rPr lang="en-US" baseline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Group (n=5)</a:t>
            </a:r>
            <a:endParaRPr lang="en-US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0.38385636221701797"/>
          <c:y val="1.5384615384615385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scatterChart>
        <c:scatterStyle val="lineMarker"/>
        <c:varyColors val="0"/>
        <c:ser>
          <c:idx val="4"/>
          <c:order val="0"/>
          <c:spPr>
            <a:ln>
              <a:solidFill>
                <a:schemeClr val="accent1">
                  <a:lumMod val="75000"/>
                </a:schemeClr>
              </a:solidFill>
            </a:ln>
          </c:spPr>
          <c:marker>
            <c:spPr>
              <a:ln>
                <a:noFill/>
              </a:ln>
            </c:spPr>
          </c:marker>
          <c:xVal>
            <c:numRef>
              <c:f>'Groups D11 and PBS'!$B$1:$G$1</c:f>
              <c:numCache>
                <c:formatCode>General</c:formatCode>
                <c:ptCount val="6"/>
                <c:pt idx="0">
                  <c:v>0</c:v>
                </c:pt>
                <c:pt idx="1">
                  <c:v>14</c:v>
                </c:pt>
                <c:pt idx="2">
                  <c:v>17</c:v>
                </c:pt>
                <c:pt idx="3">
                  <c:v>19</c:v>
                </c:pt>
                <c:pt idx="4">
                  <c:v>21</c:v>
                </c:pt>
                <c:pt idx="5">
                  <c:v>23</c:v>
                </c:pt>
              </c:numCache>
            </c:numRef>
          </c:xVal>
          <c:yVal>
            <c:numRef>
              <c:f>'Groups D11 and PBS'!$L$2:$Q$2</c:f>
              <c:numCache>
                <c:formatCode>General</c:formatCode>
                <c:ptCount val="6"/>
                <c:pt idx="0">
                  <c:v>0</c:v>
                </c:pt>
                <c:pt idx="1">
                  <c:v>142.68799999999999</c:v>
                </c:pt>
                <c:pt idx="2">
                  <c:v>90.112499999999997</c:v>
                </c:pt>
                <c:pt idx="3">
                  <c:v>690.97050000000002</c:v>
                </c:pt>
                <c:pt idx="4">
                  <c:v>357.5745</c:v>
                </c:pt>
                <c:pt idx="5">
                  <c:v>514.69199999999989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5551-4F93-8928-192034E6E6E1}"/>
            </c:ext>
          </c:extLst>
        </c:ser>
        <c:ser>
          <c:idx val="5"/>
          <c:order val="1"/>
          <c:spPr>
            <a:ln>
              <a:solidFill>
                <a:schemeClr val="accent1">
                  <a:lumMod val="75000"/>
                </a:schemeClr>
              </a:solidFill>
            </a:ln>
          </c:spPr>
          <c:marker>
            <c:spPr>
              <a:noFill/>
              <a:ln>
                <a:noFill/>
              </a:ln>
            </c:spPr>
          </c:marker>
          <c:xVal>
            <c:numRef>
              <c:f>'Groups D11 and PBS'!$B$1:$G$1</c:f>
              <c:numCache>
                <c:formatCode>General</c:formatCode>
                <c:ptCount val="6"/>
                <c:pt idx="0">
                  <c:v>0</c:v>
                </c:pt>
                <c:pt idx="1">
                  <c:v>14</c:v>
                </c:pt>
                <c:pt idx="2">
                  <c:v>17</c:v>
                </c:pt>
                <c:pt idx="3">
                  <c:v>19</c:v>
                </c:pt>
                <c:pt idx="4">
                  <c:v>21</c:v>
                </c:pt>
                <c:pt idx="5">
                  <c:v>23</c:v>
                </c:pt>
              </c:numCache>
            </c:numRef>
          </c:xVal>
          <c:yVal>
            <c:numRef>
              <c:f>'Groups D11 and PBS'!$L$3:$Q$3</c:f>
              <c:numCache>
                <c:formatCode>General</c:formatCode>
                <c:ptCount val="6"/>
                <c:pt idx="0">
                  <c:v>0</c:v>
                </c:pt>
                <c:pt idx="1">
                  <c:v>66.25</c:v>
                </c:pt>
                <c:pt idx="2">
                  <c:v>156.81599999999997</c:v>
                </c:pt>
                <c:pt idx="3">
                  <c:v>605</c:v>
                </c:pt>
                <c:pt idx="4">
                  <c:v>250.46299999999999</c:v>
                </c:pt>
                <c:pt idx="5">
                  <c:v>268.584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5551-4F93-8928-192034E6E6E1}"/>
            </c:ext>
          </c:extLst>
        </c:ser>
        <c:ser>
          <c:idx val="6"/>
          <c:order val="2"/>
          <c:spPr>
            <a:ln>
              <a:solidFill>
                <a:schemeClr val="accent1">
                  <a:lumMod val="75000"/>
                </a:schemeClr>
              </a:solidFill>
            </a:ln>
          </c:spPr>
          <c:marker>
            <c:spPr>
              <a:noFill/>
              <a:ln>
                <a:noFill/>
              </a:ln>
            </c:spPr>
          </c:marker>
          <c:xVal>
            <c:numRef>
              <c:f>'Groups D11 and PBS'!$B$1:$G$1</c:f>
              <c:numCache>
                <c:formatCode>General</c:formatCode>
                <c:ptCount val="6"/>
                <c:pt idx="0">
                  <c:v>0</c:v>
                </c:pt>
                <c:pt idx="1">
                  <c:v>14</c:v>
                </c:pt>
                <c:pt idx="2">
                  <c:v>17</c:v>
                </c:pt>
                <c:pt idx="3">
                  <c:v>19</c:v>
                </c:pt>
                <c:pt idx="4">
                  <c:v>21</c:v>
                </c:pt>
                <c:pt idx="5">
                  <c:v>23</c:v>
                </c:pt>
              </c:numCache>
            </c:numRef>
          </c:xVal>
          <c:yVal>
            <c:numRef>
              <c:f>'Groups D11 and PBS'!$L$5:$Q$5</c:f>
              <c:numCache>
                <c:formatCode>General</c:formatCode>
                <c:ptCount val="6"/>
                <c:pt idx="0">
                  <c:v>0</c:v>
                </c:pt>
                <c:pt idx="1">
                  <c:v>73.75</c:v>
                </c:pt>
                <c:pt idx="2">
                  <c:v>83.106000000000009</c:v>
                </c:pt>
                <c:pt idx="3">
                  <c:v>120.09450000000001</c:v>
                </c:pt>
                <c:pt idx="4">
                  <c:v>66.027500000000018</c:v>
                </c:pt>
                <c:pt idx="5">
                  <c:v>198.45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5551-4F93-8928-192034E6E6E1}"/>
            </c:ext>
          </c:extLst>
        </c:ser>
        <c:ser>
          <c:idx val="7"/>
          <c:order val="3"/>
          <c:spPr>
            <a:ln>
              <a:solidFill>
                <a:schemeClr val="accent1">
                  <a:lumMod val="75000"/>
                </a:schemeClr>
              </a:solidFill>
            </a:ln>
          </c:spPr>
          <c:marker>
            <c:spPr>
              <a:noFill/>
              <a:ln>
                <a:noFill/>
              </a:ln>
            </c:spPr>
          </c:marker>
          <c:xVal>
            <c:numRef>
              <c:f>'Groups D11 and PBS'!$B$1:$G$1</c:f>
              <c:numCache>
                <c:formatCode>General</c:formatCode>
                <c:ptCount val="6"/>
                <c:pt idx="0">
                  <c:v>0</c:v>
                </c:pt>
                <c:pt idx="1">
                  <c:v>14</c:v>
                </c:pt>
                <c:pt idx="2">
                  <c:v>17</c:v>
                </c:pt>
                <c:pt idx="3">
                  <c:v>19</c:v>
                </c:pt>
                <c:pt idx="4">
                  <c:v>21</c:v>
                </c:pt>
                <c:pt idx="5">
                  <c:v>23</c:v>
                </c:pt>
              </c:numCache>
            </c:numRef>
          </c:xVal>
          <c:yVal>
            <c:numRef>
              <c:f>'Groups D11 and PBS'!$L$4:$Q$4</c:f>
              <c:numCache>
                <c:formatCode>General</c:formatCode>
                <c:ptCount val="6"/>
                <c:pt idx="0">
                  <c:v>0</c:v>
                </c:pt>
                <c:pt idx="1">
                  <c:v>99.719499999999996</c:v>
                </c:pt>
                <c:pt idx="2">
                  <c:v>18</c:v>
                </c:pt>
                <c:pt idx="3">
                  <c:v>44.1</c:v>
                </c:pt>
                <c:pt idx="4">
                  <c:v>239.0625</c:v>
                </c:pt>
                <c:pt idx="5">
                  <c:v>111.84299999999999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5551-4F93-8928-192034E6E6E1}"/>
            </c:ext>
          </c:extLst>
        </c:ser>
        <c:ser>
          <c:idx val="8"/>
          <c:order val="8"/>
          <c:spPr>
            <a:ln>
              <a:solidFill>
                <a:schemeClr val="accent1">
                  <a:lumMod val="75000"/>
                </a:schemeClr>
              </a:solidFill>
            </a:ln>
          </c:spPr>
          <c:marker>
            <c:spPr>
              <a:noFill/>
              <a:ln>
                <a:noFill/>
              </a:ln>
            </c:spPr>
          </c:marker>
          <c:xVal>
            <c:numRef>
              <c:f>'Groups D11 and PBS'!$L$1:$Q$1</c:f>
              <c:numCache>
                <c:formatCode>General</c:formatCode>
                <c:ptCount val="6"/>
                <c:pt idx="0">
                  <c:v>0</c:v>
                </c:pt>
                <c:pt idx="1">
                  <c:v>14</c:v>
                </c:pt>
                <c:pt idx="2">
                  <c:v>17</c:v>
                </c:pt>
                <c:pt idx="3">
                  <c:v>19</c:v>
                </c:pt>
                <c:pt idx="4">
                  <c:v>21</c:v>
                </c:pt>
                <c:pt idx="5">
                  <c:v>23</c:v>
                </c:pt>
              </c:numCache>
            </c:numRef>
          </c:xVal>
          <c:yVal>
            <c:numRef>
              <c:f>'Groups D11 and PBS'!$L$6:$Q$6</c:f>
              <c:numCache>
                <c:formatCode>General</c:formatCode>
                <c:ptCount val="6"/>
                <c:pt idx="0">
                  <c:v>0</c:v>
                </c:pt>
                <c:pt idx="1">
                  <c:v>223.76700000000005</c:v>
                </c:pt>
                <c:pt idx="2">
                  <c:v>337.56100000000009</c:v>
                </c:pt>
                <c:pt idx="3">
                  <c:v>692.22400000000016</c:v>
                </c:pt>
                <c:pt idx="4">
                  <c:v>446.73750000000001</c:v>
                </c:pt>
                <c:pt idx="5">
                  <c:v>419.05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5551-4F93-8928-192034E6E6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0265936"/>
        <c:axId val="-210263376"/>
        <c:extLst>
          <c:ext xmlns:c15="http://schemas.microsoft.com/office/drawing/2012/chart" uri="{02D57815-91ED-43cb-92C2-25804820EDAC}">
            <c15:filteredScatterSeries>
              <c15:ser>
                <c:idx val="0"/>
                <c:order val="4"/>
                <c:spPr>
                  <a:ln>
                    <a:solidFill>
                      <a:sysClr val="windowText" lastClr="000000"/>
                    </a:solidFill>
                  </a:ln>
                </c:spPr>
                <c:marker>
                  <c:spPr>
                    <a:ln>
                      <a:noFill/>
                    </a:ln>
                  </c:spPr>
                </c:marker>
                <c:xVal>
                  <c:numRef>
                    <c:extLst>
                      <c:ext uri="{02D57815-91ED-43cb-92C2-25804820EDAC}">
                        <c15:formulaRef>
                          <c15:sqref>Groups!$B$1:$H$1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0</c:v>
                      </c:pt>
                      <c:pt idx="1">
                        <c:v>11</c:v>
                      </c:pt>
                      <c:pt idx="2">
                        <c:v>13</c:v>
                      </c:pt>
                      <c:pt idx="3">
                        <c:v>15</c:v>
                      </c:pt>
                      <c:pt idx="4">
                        <c:v>17</c:v>
                      </c:pt>
                      <c:pt idx="5">
                        <c:v>20</c:v>
                      </c:pt>
                      <c:pt idx="6">
                        <c:v>22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Groups!$B$2:$H$2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0</c:v>
                      </c:pt>
                      <c:pt idx="1">
                        <c:v>104.03999999999999</c:v>
                      </c:pt>
                      <c:pt idx="2">
                        <c:v>312.05</c:v>
                      </c:pt>
                      <c:pt idx="3">
                        <c:v>690.97050000000002</c:v>
                      </c:pt>
                      <c:pt idx="4">
                        <c:v>745</c:v>
                      </c:pt>
                      <c:pt idx="5">
                        <c:v>1130.3040000000001</c:v>
                      </c:pt>
                      <c:pt idx="6">
                        <c:v>1597.6960000000001</c:v>
                      </c:pt>
                    </c:numCache>
                  </c:numRef>
                </c:yVal>
                <c:smooth val="0"/>
                <c:extLst>
                  <c:ext xmlns:c16="http://schemas.microsoft.com/office/drawing/2014/chart" uri="{C3380CC4-5D6E-409C-BE32-E72D297353CC}">
                    <c16:uniqueId val="{00000005-5551-4F93-8928-192034E6E6E1}"/>
                  </c:ext>
                </c:extLst>
              </c15:ser>
            </c15:filteredScatterSeries>
            <c15:filteredScatterSeries>
              <c15:ser>
                <c:idx val="1"/>
                <c:order val="5"/>
                <c:spPr>
                  <a:ln>
                    <a:solidFill>
                      <a:schemeClr val="tx1"/>
                    </a:solidFill>
                  </a:ln>
                </c:spPr>
                <c:marker>
                  <c:spPr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</a:ln>
                    <a:effectLst/>
                  </c:spPr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Groups!$B$1:$H$1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0</c:v>
                      </c:pt>
                      <c:pt idx="1">
                        <c:v>11</c:v>
                      </c:pt>
                      <c:pt idx="2">
                        <c:v>13</c:v>
                      </c:pt>
                      <c:pt idx="3">
                        <c:v>15</c:v>
                      </c:pt>
                      <c:pt idx="4">
                        <c:v>17</c:v>
                      </c:pt>
                      <c:pt idx="5">
                        <c:v>20</c:v>
                      </c:pt>
                      <c:pt idx="6">
                        <c:v>22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Groups!$B$3:$H$3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0</c:v>
                      </c:pt>
                      <c:pt idx="1">
                        <c:v>83.106000000000009</c:v>
                      </c:pt>
                      <c:pt idx="2">
                        <c:v>270.072</c:v>
                      </c:pt>
                      <c:pt idx="3">
                        <c:v>278.78399999999999</c:v>
                      </c:pt>
                      <c:pt idx="4">
                        <c:v>657.87400000000014</c:v>
                      </c:pt>
                      <c:pt idx="5">
                        <c:v>689.20800000000008</c:v>
                      </c:pt>
                      <c:pt idx="6">
                        <c:v>1399.0959999999998</c:v>
                      </c:pt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5551-4F93-8928-192034E6E6E1}"/>
                  </c:ext>
                </c:extLst>
              </c15:ser>
            </c15:filteredScatterSeries>
            <c15:filteredScatterSeries>
              <c15:ser>
                <c:idx val="2"/>
                <c:order val="6"/>
                <c:spPr>
                  <a:ln>
                    <a:solidFill>
                      <a:sysClr val="windowText" lastClr="000000"/>
                    </a:solidFill>
                  </a:ln>
                </c:spPr>
                <c:marker>
                  <c:spPr>
                    <a:noFill/>
                    <a:ln>
                      <a:noFill/>
                    </a:ln>
                  </c:spPr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Groups!$B$1:$I$1</c15:sqref>
                        </c15:formulaRef>
                      </c:ext>
                    </c:extLst>
                    <c:numCache>
                      <c:formatCode>General</c:formatCode>
                      <c:ptCount val="8"/>
                      <c:pt idx="0">
                        <c:v>0</c:v>
                      </c:pt>
                      <c:pt idx="1">
                        <c:v>11</c:v>
                      </c:pt>
                      <c:pt idx="2">
                        <c:v>13</c:v>
                      </c:pt>
                      <c:pt idx="3">
                        <c:v>15</c:v>
                      </c:pt>
                      <c:pt idx="4">
                        <c:v>17</c:v>
                      </c:pt>
                      <c:pt idx="5">
                        <c:v>20</c:v>
                      </c:pt>
                      <c:pt idx="6">
                        <c:v>22</c:v>
                      </c:pt>
                      <c:pt idx="7">
                        <c:v>24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Groups!$B$4:$I$4</c15:sqref>
                        </c15:formulaRef>
                      </c:ext>
                    </c:extLst>
                    <c:numCache>
                      <c:formatCode>General</c:formatCode>
                      <c:ptCount val="8"/>
                      <c:pt idx="0">
                        <c:v>0</c:v>
                      </c:pt>
                      <c:pt idx="1">
                        <c:v>117.624</c:v>
                      </c:pt>
                      <c:pt idx="2">
                        <c:v>171.11249999999998</c:v>
                      </c:pt>
                      <c:pt idx="3">
                        <c:v>351.5625</c:v>
                      </c:pt>
                      <c:pt idx="4">
                        <c:v>171.5</c:v>
                      </c:pt>
                      <c:pt idx="5">
                        <c:v>567</c:v>
                      </c:pt>
                      <c:pt idx="6">
                        <c:v>1013.6430000000001</c:v>
                      </c:pt>
                      <c:pt idx="7">
                        <c:v>1354.836</c:v>
                      </c:pt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5551-4F93-8928-192034E6E6E1}"/>
                  </c:ext>
                </c:extLst>
              </c15:ser>
            </c15:filteredScatterSeries>
            <c15:filteredScatterSeries>
              <c15:ser>
                <c:idx val="3"/>
                <c:order val="7"/>
                <c:spPr>
                  <a:ln>
                    <a:solidFill>
                      <a:sysClr val="windowText" lastClr="000000"/>
                    </a:solidFill>
                  </a:ln>
                </c:spPr>
                <c:marker>
                  <c:spPr>
                    <a:noFill/>
                    <a:ln>
                      <a:noFill/>
                    </a:ln>
                  </c:spPr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Groups!$B$1:$I$1</c15:sqref>
                        </c15:formulaRef>
                      </c:ext>
                    </c:extLst>
                    <c:numCache>
                      <c:formatCode>General</c:formatCode>
                      <c:ptCount val="8"/>
                      <c:pt idx="0">
                        <c:v>0</c:v>
                      </c:pt>
                      <c:pt idx="1">
                        <c:v>11</c:v>
                      </c:pt>
                      <c:pt idx="2">
                        <c:v>13</c:v>
                      </c:pt>
                      <c:pt idx="3">
                        <c:v>15</c:v>
                      </c:pt>
                      <c:pt idx="4">
                        <c:v>17</c:v>
                      </c:pt>
                      <c:pt idx="5">
                        <c:v>20</c:v>
                      </c:pt>
                      <c:pt idx="6">
                        <c:v>22</c:v>
                      </c:pt>
                      <c:pt idx="7">
                        <c:v>24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Groups!$B$5:$I$5</c15:sqref>
                        </c15:formulaRef>
                      </c:ext>
                    </c:extLst>
                    <c:numCache>
                      <c:formatCode>General</c:formatCode>
                      <c:ptCount val="8"/>
                      <c:pt idx="0">
                        <c:v>0</c:v>
                      </c:pt>
                      <c:pt idx="1">
                        <c:v>102.85</c:v>
                      </c:pt>
                      <c:pt idx="2">
                        <c:v>110.46600000000001</c:v>
                      </c:pt>
                      <c:pt idx="3">
                        <c:v>172.30950000000001</c:v>
                      </c:pt>
                      <c:pt idx="4">
                        <c:v>209.49800000000005</c:v>
                      </c:pt>
                      <c:pt idx="5">
                        <c:v>494.95050000000003</c:v>
                      </c:pt>
                      <c:pt idx="6">
                        <c:v>1006.0785000000002</c:v>
                      </c:pt>
                      <c:pt idx="7">
                        <c:v>1227.0114999999998</c:v>
                      </c:pt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5551-4F93-8928-192034E6E6E1}"/>
                  </c:ext>
                </c:extLst>
              </c15:ser>
            </c15:filteredScatterSeries>
          </c:ext>
        </c:extLst>
      </c:scatterChart>
      <c:valAx>
        <c:axId val="-2102659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Days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0263376"/>
        <c:crosses val="autoZero"/>
        <c:crossBetween val="midCat"/>
      </c:valAx>
      <c:valAx>
        <c:axId val="-210263376"/>
        <c:scaling>
          <c:orientation val="minMax"/>
          <c:max val="18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Tumor Volume (mm3)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0265936"/>
        <c:crosses val="autoZero"/>
        <c:crossBetween val="midCat"/>
      </c:valAx>
    </c:plotArea>
    <c:plotVisOnly val="1"/>
    <c:dispBlanksAs val="gap"/>
    <c:showDLblsOverMax val="0"/>
  </c:chart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408"/>
          </a:xfrm>
          <a:prstGeom prst="rect">
            <a:avLst/>
          </a:prstGeom>
        </p:spPr>
        <p:txBody>
          <a:bodyPr vert="horz" lIns="92806" tIns="46403" rIns="92806" bIns="4640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3408"/>
          </a:xfrm>
          <a:prstGeom prst="rect">
            <a:avLst/>
          </a:prstGeom>
        </p:spPr>
        <p:txBody>
          <a:bodyPr vert="horz" lIns="92806" tIns="46403" rIns="92806" bIns="46403" rtlCol="0"/>
          <a:lstStyle>
            <a:lvl1pPr algn="r">
              <a:defRPr sz="1200"/>
            </a:lvl1pPr>
          </a:lstStyle>
          <a:p>
            <a:fld id="{AB7925F0-6E5B-4D18-B3AF-7FA8F58686A0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3425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06" tIns="46403" rIns="92806" bIns="4640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44863"/>
            <a:ext cx="5608320" cy="3636705"/>
          </a:xfrm>
          <a:prstGeom prst="rect">
            <a:avLst/>
          </a:prstGeom>
        </p:spPr>
        <p:txBody>
          <a:bodyPr vert="horz" lIns="92806" tIns="46403" rIns="92806" bIns="46403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71"/>
            <a:ext cx="3037840" cy="463407"/>
          </a:xfrm>
          <a:prstGeom prst="rect">
            <a:avLst/>
          </a:prstGeom>
        </p:spPr>
        <p:txBody>
          <a:bodyPr vert="horz" lIns="92806" tIns="46403" rIns="92806" bIns="4640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71"/>
            <a:ext cx="3037840" cy="463407"/>
          </a:xfrm>
          <a:prstGeom prst="rect">
            <a:avLst/>
          </a:prstGeom>
        </p:spPr>
        <p:txBody>
          <a:bodyPr vert="horz" lIns="92806" tIns="46403" rIns="92806" bIns="46403" rtlCol="0" anchor="b"/>
          <a:lstStyle>
            <a:lvl1pPr algn="r">
              <a:defRPr sz="1200"/>
            </a:lvl1pPr>
          </a:lstStyle>
          <a:p>
            <a:fld id="{9D5BD2CB-D8E5-40A1-A8A0-B7830C26B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820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Schematic representation of  AI-assisted anti-CTLA-4 drug discovery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(a)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extracellular domain of CTLA-4 with residues around the binding site is shown in yellow (</a:t>
            </a:r>
            <a:r>
              <a:rPr lang="en-US" sz="1200" kern="1200" baseline="-25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26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PGKAT) and other colors (</a:t>
            </a:r>
            <a:r>
              <a:rPr lang="en-US" sz="1200" kern="1200" baseline="-25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98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MYPPPYY</a:t>
            </a:r>
            <a:r>
              <a:rPr lang="en-US" sz="1200" kern="1200" baseline="-25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104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(b)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interactions between B7 (CD80 and CD86) and CTLA-4 or CD28 occurring with varying affinities are represented by the thickness of the arrows.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BD2CB-D8E5-40A1-A8A0-B7830C26BE6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6878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information, Figure S6 Tumor inhibition in humanized CTLA-4 C57/B6 mice.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BD2CB-D8E5-40A1-A8A0-B7830C26BE6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0132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information, Figure S7 cell surface hCTLA-4 protein displacement and luciferase reporter bioassay of anti-CTLA-4 leads and tumor inhibition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5BD2CB-D8E5-40A1-A8A0-B7830C26BE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28277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information, Figure S1 cell surface hCTLA-4 protein displacement and luciferase reporter bioassay of anti-CTLA-4 leads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DCEEC3-417D-426F-9FF1-F21E4EEACA1E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0336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227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DCEEC3-417D-426F-9FF1-F21E4EEACA1E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7005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information, Figure S2 Surface Plasmon Resonance (SPR).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BD2CB-D8E5-40A1-A8A0-B7830C26BE6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8389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information, Figure S3 T conventional and T conventional/ T regulatory cells treated with CTLA-4 inhibitors.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784B6-8824-D143-8E04-8146E1411A0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1141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BD2CB-D8E5-40A1-A8A0-B7830C26BE6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0164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information, Figure S4 Tumor inhibition in C57/B6 mice.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BD2CB-D8E5-40A1-A8A0-B7830C26BE6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0251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information, Figure S5 Tumor inhibition in humanized CTLA-4 C57/B6 mice.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BD2CB-D8E5-40A1-A8A0-B7830C26BE6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4470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information, Figure S5 Cell Viability in HCT-116 and MDA-MB-231.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BD2CB-D8E5-40A1-A8A0-B7830C26BE6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756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8DD23-E181-4E68-9752-BFABD86B7427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CC0B3-DE1E-46BF-B17C-8DA7C4F52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215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8DD23-E181-4E68-9752-BFABD86B7427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CC0B3-DE1E-46BF-B17C-8DA7C4F52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801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8DD23-E181-4E68-9752-BFABD86B7427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CC0B3-DE1E-46BF-B17C-8DA7C4F52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793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8DD23-E181-4E68-9752-BFABD86B7427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CC0B3-DE1E-46BF-B17C-8DA7C4F52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368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8DD23-E181-4E68-9752-BFABD86B7427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CC0B3-DE1E-46BF-B17C-8DA7C4F52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739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8DD23-E181-4E68-9752-BFABD86B7427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CC0B3-DE1E-46BF-B17C-8DA7C4F52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908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8DD23-E181-4E68-9752-BFABD86B7427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CC0B3-DE1E-46BF-B17C-8DA7C4F52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877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8DD23-E181-4E68-9752-BFABD86B7427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CC0B3-DE1E-46BF-B17C-8DA7C4F52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353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8DD23-E181-4E68-9752-BFABD86B7427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CC0B3-DE1E-46BF-B17C-8DA7C4F52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74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8DD23-E181-4E68-9752-BFABD86B7427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CC0B3-DE1E-46BF-B17C-8DA7C4F52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345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8DD23-E181-4E68-9752-BFABD86B7427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CC0B3-DE1E-46BF-B17C-8DA7C4F52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044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8DD23-E181-4E68-9752-BFABD86B7427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DCC0B3-DE1E-46BF-B17C-8DA7C4F52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3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5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7" Type="http://schemas.openxmlformats.org/officeDocument/2006/relationships/chart" Target="../charts/chart1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7.xml"/><Relationship Id="rId5" Type="http://schemas.openxmlformats.org/officeDocument/2006/relationships/chart" Target="../charts/chart16.xml"/><Relationship Id="rId4" Type="http://schemas.openxmlformats.org/officeDocument/2006/relationships/chart" Target="../charts/char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587" y="468071"/>
            <a:ext cx="3381847" cy="543953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7F1C82A-5FD6-7C4C-8DE8-56CB937641E9}"/>
              </a:ext>
            </a:extLst>
          </p:cNvPr>
          <p:cNvSpPr txBox="1"/>
          <p:nvPr/>
        </p:nvSpPr>
        <p:spPr>
          <a:xfrm>
            <a:off x="498560" y="51803"/>
            <a:ext cx="3959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F1C82A-5FD6-7C4C-8DE8-56CB937641E9}"/>
              </a:ext>
            </a:extLst>
          </p:cNvPr>
          <p:cNvSpPr txBox="1"/>
          <p:nvPr/>
        </p:nvSpPr>
        <p:spPr>
          <a:xfrm>
            <a:off x="4542832" y="110170"/>
            <a:ext cx="386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pic>
        <p:nvPicPr>
          <p:cNvPr id="4" name="Picture 3" descr="Diagram, schematic&#10;&#10;Description automatically generated">
            <a:extLst>
              <a:ext uri="{FF2B5EF4-FFF2-40B4-BE49-F238E27FC236}">
                <a16:creationId xmlns:a16="http://schemas.microsoft.com/office/drawing/2014/main" id="{8E66E58F-92B6-7961-90FC-4E57AC1760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832" y="694944"/>
            <a:ext cx="7482458" cy="5757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35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47F1C82A-5FD6-7C4C-8DE8-56CB937641E9}"/>
              </a:ext>
            </a:extLst>
          </p:cNvPr>
          <p:cNvSpPr txBox="1"/>
          <p:nvPr/>
        </p:nvSpPr>
        <p:spPr>
          <a:xfrm>
            <a:off x="436114" y="349274"/>
            <a:ext cx="5952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4363DD0C-768D-5643-A23D-29F213BA3F6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6884261"/>
              </p:ext>
            </p:extLst>
          </p:nvPr>
        </p:nvGraphicFramePr>
        <p:xfrm>
          <a:off x="1838131" y="1885901"/>
          <a:ext cx="4045729" cy="2903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7D3CAB2-778B-0148-BEB1-6EE619F2E06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5803875"/>
              </p:ext>
            </p:extLst>
          </p:nvPr>
        </p:nvGraphicFramePr>
        <p:xfrm>
          <a:off x="6787294" y="1793631"/>
          <a:ext cx="3986214" cy="29960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438921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0000000-0008-0000-06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750498"/>
              </p:ext>
            </p:extLst>
          </p:nvPr>
        </p:nvGraphicFramePr>
        <p:xfrm>
          <a:off x="2094763" y="986047"/>
          <a:ext cx="3790389" cy="46935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00000000-0008-0000-06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0336605"/>
              </p:ext>
            </p:extLst>
          </p:nvPr>
        </p:nvGraphicFramePr>
        <p:xfrm>
          <a:off x="6476338" y="986047"/>
          <a:ext cx="4541432" cy="46935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47F1C82A-5FD6-7C4C-8DE8-56CB937641E9}"/>
              </a:ext>
            </a:extLst>
          </p:cNvPr>
          <p:cNvSpPr txBox="1"/>
          <p:nvPr/>
        </p:nvSpPr>
        <p:spPr>
          <a:xfrm>
            <a:off x="436114" y="349274"/>
            <a:ext cx="5952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3786471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4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9017072"/>
              </p:ext>
            </p:extLst>
          </p:nvPr>
        </p:nvGraphicFramePr>
        <p:xfrm>
          <a:off x="1670180" y="978547"/>
          <a:ext cx="4073881" cy="49009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400-00000200000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136250" y="978547"/>
          <a:ext cx="4067175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7F1C82A-5FD6-7C4C-8DE8-56CB937641E9}"/>
              </a:ext>
            </a:extLst>
          </p:cNvPr>
          <p:cNvSpPr txBox="1"/>
          <p:nvPr/>
        </p:nvSpPr>
        <p:spPr>
          <a:xfrm>
            <a:off x="436114" y="349274"/>
            <a:ext cx="5952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5161549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4363DD0C-768D-5643-A23D-29F213BA3F6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2157171"/>
              </p:ext>
            </p:extLst>
          </p:nvPr>
        </p:nvGraphicFramePr>
        <p:xfrm>
          <a:off x="2152646" y="202559"/>
          <a:ext cx="3757756" cy="3113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F6F837A3-A067-9E42-9014-2E7ED3CA22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3744503"/>
              </p:ext>
            </p:extLst>
          </p:nvPr>
        </p:nvGraphicFramePr>
        <p:xfrm>
          <a:off x="2152646" y="3497340"/>
          <a:ext cx="3976471" cy="30928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37D3CAB2-778B-0148-BEB1-6EE619F2E06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0393357"/>
              </p:ext>
            </p:extLst>
          </p:nvPr>
        </p:nvGraphicFramePr>
        <p:xfrm>
          <a:off x="6129117" y="122913"/>
          <a:ext cx="4155179" cy="31928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0000000-0008-0000-0300-0000040000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9588884"/>
              </p:ext>
            </p:extLst>
          </p:nvPr>
        </p:nvGraphicFramePr>
        <p:xfrm>
          <a:off x="6189976" y="3497340"/>
          <a:ext cx="4353945" cy="30928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7256505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2987037" y="104041"/>
          <a:ext cx="6920266" cy="33609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3" imgW="7363695" imgH="3576690" progId="Prism8.Document">
                  <p:embed/>
                </p:oleObj>
              </mc:Choice>
              <mc:Fallback>
                <p:oleObj name="Prism 8" r:id="rId3" imgW="7363695" imgH="3576690" progId="Prism8.Document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987037" y="104041"/>
                        <a:ext cx="6920266" cy="33609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987037" y="3372169"/>
          <a:ext cx="6869560" cy="33334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5" imgW="7371258" imgH="3576690" progId="Prism8.Document">
                  <p:embed/>
                </p:oleObj>
              </mc:Choice>
              <mc:Fallback>
                <p:oleObj name="Prism 8" r:id="rId5" imgW="7371258" imgH="3576690" progId="Prism8.Document">
                  <p:embed/>
                  <p:pic>
                    <p:nvPicPr>
                      <p:cNvPr id="5" name="Object 4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987037" y="3372169"/>
                        <a:ext cx="6869560" cy="33334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D03260B1-E16E-C876-61FF-C7F5BB521E08}"/>
              </a:ext>
            </a:extLst>
          </p:cNvPr>
          <p:cNvSpPr txBox="1"/>
          <p:nvPr/>
        </p:nvSpPr>
        <p:spPr>
          <a:xfrm>
            <a:off x="9432014" y="3141806"/>
            <a:ext cx="27599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Note: replace X subtitle “Drugs” with D11</a:t>
            </a:r>
          </a:p>
        </p:txBody>
      </p:sp>
    </p:spTree>
    <p:extLst>
      <p:ext uri="{BB962C8B-B14F-4D97-AF65-F5344CB8AC3E}">
        <p14:creationId xmlns:p14="http://schemas.microsoft.com/office/powerpoint/2010/main" val="16436148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har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765382"/>
              </p:ext>
            </p:extLst>
          </p:nvPr>
        </p:nvGraphicFramePr>
        <p:xfrm>
          <a:off x="4100881" y="94222"/>
          <a:ext cx="3754362" cy="2679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Char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1626045"/>
              </p:ext>
            </p:extLst>
          </p:nvPr>
        </p:nvGraphicFramePr>
        <p:xfrm>
          <a:off x="2593149" y="3249237"/>
          <a:ext cx="3754362" cy="2679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Char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1487681"/>
              </p:ext>
            </p:extLst>
          </p:nvPr>
        </p:nvGraphicFramePr>
        <p:xfrm>
          <a:off x="6470306" y="3249237"/>
          <a:ext cx="3754362" cy="2679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7" name="Char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8171858"/>
              </p:ext>
            </p:extLst>
          </p:nvPr>
        </p:nvGraphicFramePr>
        <p:xfrm>
          <a:off x="304377" y="94222"/>
          <a:ext cx="3796504" cy="27092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" name="5-Point Star 1"/>
          <p:cNvSpPr>
            <a:spLocks noChangeAspect="1"/>
          </p:cNvSpPr>
          <p:nvPr/>
        </p:nvSpPr>
        <p:spPr>
          <a:xfrm>
            <a:off x="2528820" y="1810420"/>
            <a:ext cx="64329" cy="64329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5-Point Star 17"/>
          <p:cNvSpPr>
            <a:spLocks noChangeAspect="1"/>
          </p:cNvSpPr>
          <p:nvPr/>
        </p:nvSpPr>
        <p:spPr>
          <a:xfrm>
            <a:off x="2528820" y="1907680"/>
            <a:ext cx="64329" cy="64329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5-Point Star 18"/>
          <p:cNvSpPr>
            <a:spLocks noChangeAspect="1"/>
          </p:cNvSpPr>
          <p:nvPr/>
        </p:nvSpPr>
        <p:spPr>
          <a:xfrm>
            <a:off x="2528819" y="2001130"/>
            <a:ext cx="64329" cy="64329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5-Point Star 19"/>
          <p:cNvSpPr>
            <a:spLocks noChangeAspect="1"/>
          </p:cNvSpPr>
          <p:nvPr/>
        </p:nvSpPr>
        <p:spPr>
          <a:xfrm>
            <a:off x="6731343" y="1571443"/>
            <a:ext cx="64329" cy="64329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5-Point Star 20"/>
          <p:cNvSpPr>
            <a:spLocks noChangeAspect="1"/>
          </p:cNvSpPr>
          <p:nvPr/>
        </p:nvSpPr>
        <p:spPr>
          <a:xfrm>
            <a:off x="6744864" y="1843351"/>
            <a:ext cx="64329" cy="64329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8" name="Char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2529078"/>
              </p:ext>
            </p:extLst>
          </p:nvPr>
        </p:nvGraphicFramePr>
        <p:xfrm>
          <a:off x="8000172" y="94222"/>
          <a:ext cx="3754360" cy="26791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9" name="5-Point Star 28"/>
          <p:cNvSpPr>
            <a:spLocks noChangeAspect="1"/>
          </p:cNvSpPr>
          <p:nvPr/>
        </p:nvSpPr>
        <p:spPr>
          <a:xfrm>
            <a:off x="10211320" y="1911017"/>
            <a:ext cx="64329" cy="64329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5-Point Star 29"/>
          <p:cNvSpPr>
            <a:spLocks noChangeAspect="1"/>
          </p:cNvSpPr>
          <p:nvPr/>
        </p:nvSpPr>
        <p:spPr>
          <a:xfrm>
            <a:off x="10211320" y="1968965"/>
            <a:ext cx="64329" cy="64329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5-Point Star 30"/>
          <p:cNvSpPr>
            <a:spLocks noChangeAspect="1"/>
          </p:cNvSpPr>
          <p:nvPr/>
        </p:nvSpPr>
        <p:spPr>
          <a:xfrm>
            <a:off x="5244724" y="4725835"/>
            <a:ext cx="64329" cy="64329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5-Point Star 31"/>
          <p:cNvSpPr>
            <a:spLocks noChangeAspect="1"/>
          </p:cNvSpPr>
          <p:nvPr/>
        </p:nvSpPr>
        <p:spPr>
          <a:xfrm>
            <a:off x="5244724" y="5010506"/>
            <a:ext cx="64329" cy="64329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5-Point Star 32"/>
          <p:cNvSpPr>
            <a:spLocks noChangeAspect="1"/>
          </p:cNvSpPr>
          <p:nvPr/>
        </p:nvSpPr>
        <p:spPr>
          <a:xfrm>
            <a:off x="9451539" y="4073103"/>
            <a:ext cx="64329" cy="64329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073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175012" y="6159493"/>
            <a:ext cx="825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hCTLA-4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045007" y="2224247"/>
            <a:ext cx="7062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A6.1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45007" y="2653353"/>
            <a:ext cx="5030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A9.1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982976" y="3521440"/>
            <a:ext cx="56508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B10.2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45007" y="3900591"/>
            <a:ext cx="56508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D7.1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82976" y="4360906"/>
            <a:ext cx="7324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D11.1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73284" y="5629126"/>
            <a:ext cx="89951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Ipilimumab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50584" y="1293698"/>
            <a:ext cx="15619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Untreated Unstained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12363" y="1797073"/>
            <a:ext cx="14002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Untreated Stained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82976" y="3068192"/>
            <a:ext cx="6271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B10.1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995704" y="4805370"/>
            <a:ext cx="7324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D11.2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995704" y="5228254"/>
            <a:ext cx="7324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D11.3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175012" y="736267"/>
            <a:ext cx="9797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T1- 24h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541668" y="1323567"/>
            <a:ext cx="70858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541668" y="5579557"/>
            <a:ext cx="58406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11944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601302" y="1816400"/>
            <a:ext cx="70858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4706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616038" y="2228095"/>
            <a:ext cx="70858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1793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617459" y="2668389"/>
            <a:ext cx="70858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2747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616038" y="3115788"/>
            <a:ext cx="70858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3432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1616038" y="3510857"/>
            <a:ext cx="70858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3088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617007" y="3947370"/>
            <a:ext cx="70858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5454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1617007" y="4394401"/>
            <a:ext cx="70858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3844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617007" y="4797447"/>
            <a:ext cx="70858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3572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616038" y="5206490"/>
            <a:ext cx="70858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3949</a:t>
            </a: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 rotWithShape="1">
          <a:blip r:embed="rId3"/>
          <a:srcRect b="3320"/>
          <a:stretch/>
        </p:blipFill>
        <p:spPr>
          <a:xfrm>
            <a:off x="6848757" y="960028"/>
            <a:ext cx="4692911" cy="5190403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298830" y="336158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379049" y="336158"/>
            <a:ext cx="4347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88622" y="2214325"/>
            <a:ext cx="7062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A6.1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88622" y="2643431"/>
            <a:ext cx="5030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A9.1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26591" y="3511518"/>
            <a:ext cx="56508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B10.2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88622" y="3890669"/>
            <a:ext cx="56508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D7.1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26591" y="4350984"/>
            <a:ext cx="7324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D11.1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16899" y="5619204"/>
            <a:ext cx="89951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Ipilimumab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-5801" y="1283776"/>
            <a:ext cx="15619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Untreated Unstained 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55978" y="1787151"/>
            <a:ext cx="14002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Untreated Stained 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26591" y="3058270"/>
            <a:ext cx="6271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B10.1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39319" y="4795448"/>
            <a:ext cx="7324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D11.2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939319" y="5218332"/>
            <a:ext cx="7324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D11.3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171790" y="6150431"/>
            <a:ext cx="825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hCTLA-4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b="2346"/>
          <a:stretch/>
        </p:blipFill>
        <p:spPr>
          <a:xfrm>
            <a:off x="891137" y="960028"/>
            <a:ext cx="4656428" cy="5217369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5529807" y="1321865"/>
            <a:ext cx="70858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10000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546580" y="5574797"/>
            <a:ext cx="70858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10000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551957" y="2173490"/>
            <a:ext cx="70858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8384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544009" y="1768774"/>
            <a:ext cx="70858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9073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551957" y="2585785"/>
            <a:ext cx="55305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9214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5566722" y="3037508"/>
            <a:ext cx="53829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8598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559339" y="3473558"/>
            <a:ext cx="53829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8632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559339" y="3875205"/>
            <a:ext cx="53829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8384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559339" y="4309407"/>
            <a:ext cx="53829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7743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5550084" y="4718643"/>
            <a:ext cx="53829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8081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5550084" y="5177769"/>
            <a:ext cx="53829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8236</a:t>
            </a:r>
          </a:p>
        </p:txBody>
      </p:sp>
      <p:sp>
        <p:nvSpPr>
          <p:cNvPr id="58" name="Rectangle 57"/>
          <p:cNvSpPr/>
          <p:nvPr/>
        </p:nvSpPr>
        <p:spPr>
          <a:xfrm>
            <a:off x="3268152" y="736267"/>
            <a:ext cx="12875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T0- 45 min</a:t>
            </a:r>
          </a:p>
        </p:txBody>
      </p:sp>
    </p:spTree>
    <p:extLst>
      <p:ext uri="{BB962C8B-B14F-4D97-AF65-F5344CB8AC3E}">
        <p14:creationId xmlns:p14="http://schemas.microsoft.com/office/powerpoint/2010/main" val="2842713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7F1C82A-5FD6-7C4C-8DE8-56CB937641E9}"/>
              </a:ext>
            </a:extLst>
          </p:cNvPr>
          <p:cNvSpPr txBox="1"/>
          <p:nvPr/>
        </p:nvSpPr>
        <p:spPr>
          <a:xfrm>
            <a:off x="436114" y="349274"/>
            <a:ext cx="5952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0000000-0008-0000-0400-0000030000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2906005"/>
              </p:ext>
            </p:extLst>
          </p:nvPr>
        </p:nvGraphicFramePr>
        <p:xfrm>
          <a:off x="6177103" y="1546681"/>
          <a:ext cx="5466384" cy="38024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0000000-0008-0000-0400-0000020000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8256593"/>
              </p:ext>
            </p:extLst>
          </p:nvPr>
        </p:nvGraphicFramePr>
        <p:xfrm>
          <a:off x="436114" y="1478504"/>
          <a:ext cx="5433924" cy="38705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369984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7F1C82A-5FD6-7C4C-8DE8-56CB937641E9}"/>
              </a:ext>
            </a:extLst>
          </p:cNvPr>
          <p:cNvSpPr txBox="1"/>
          <p:nvPr/>
        </p:nvSpPr>
        <p:spPr>
          <a:xfrm>
            <a:off x="436114" y="349274"/>
            <a:ext cx="5952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4363DD0C-768D-5643-A23D-29F213BA3F6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6099560"/>
              </p:ext>
            </p:extLst>
          </p:nvPr>
        </p:nvGraphicFramePr>
        <p:xfrm>
          <a:off x="973523" y="1501165"/>
          <a:ext cx="4949053" cy="38842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4363DD0C-768D-5643-A23D-29F213BA3F6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6269505"/>
              </p:ext>
            </p:extLst>
          </p:nvPr>
        </p:nvGraphicFramePr>
        <p:xfrm>
          <a:off x="6404430" y="1501165"/>
          <a:ext cx="4949053" cy="38842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426333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11614306" y="1380886"/>
            <a:ext cx="97447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10000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614306" y="2002964"/>
            <a:ext cx="8039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9729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1614306" y="3246640"/>
            <a:ext cx="112120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9747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1614306" y="3845927"/>
            <a:ext cx="112120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4292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1614306" y="4477871"/>
            <a:ext cx="82830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9732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1614306" y="5041135"/>
            <a:ext cx="104812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9349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1614306" y="5641042"/>
            <a:ext cx="87703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11944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1614306" y="2631886"/>
            <a:ext cx="112120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8208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702931" y="2657143"/>
            <a:ext cx="58469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A6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699590" y="3231515"/>
            <a:ext cx="52002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A9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640352" y="3843836"/>
            <a:ext cx="67698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B10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692109" y="4490264"/>
            <a:ext cx="77744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D7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613275" y="5073375"/>
            <a:ext cx="60634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D11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287639" y="5637510"/>
            <a:ext cx="104634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Ipilimumab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799440" y="1501658"/>
            <a:ext cx="14606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Untreated Unstained 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930639" y="2123731"/>
            <a:ext cx="130997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Untreated Stained </a:t>
            </a:r>
          </a:p>
        </p:txBody>
      </p:sp>
      <p:sp>
        <p:nvSpPr>
          <p:cNvPr id="47" name="Title 1"/>
          <p:cNvSpPr txBox="1">
            <a:spLocks/>
          </p:cNvSpPr>
          <p:nvPr/>
        </p:nvSpPr>
        <p:spPr>
          <a:xfrm>
            <a:off x="8727496" y="250762"/>
            <a:ext cx="2886810" cy="11301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9019479" y="6325332"/>
            <a:ext cx="825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hCTLA-4</a:t>
            </a:r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3"/>
          <a:srcRect b="5432"/>
          <a:stretch/>
        </p:blipFill>
        <p:spPr>
          <a:xfrm>
            <a:off x="6315048" y="1052682"/>
            <a:ext cx="5235800" cy="523897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019480" y="880448"/>
            <a:ext cx="9797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T1- 24h</a:t>
            </a:r>
          </a:p>
        </p:txBody>
      </p:sp>
      <p:pic>
        <p:nvPicPr>
          <p:cNvPr id="87" name="Picture 86"/>
          <p:cNvPicPr>
            <a:picLocks noChangeAspect="1"/>
          </p:cNvPicPr>
          <p:nvPr/>
        </p:nvPicPr>
        <p:blipFill rotWithShape="1">
          <a:blip r:embed="rId4"/>
          <a:srcRect b="2782"/>
          <a:stretch/>
        </p:blipFill>
        <p:spPr>
          <a:xfrm>
            <a:off x="680827" y="1141755"/>
            <a:ext cx="4556988" cy="5404161"/>
          </a:xfrm>
          <a:prstGeom prst="rect">
            <a:avLst/>
          </a:prstGeom>
        </p:spPr>
      </p:pic>
      <p:sp>
        <p:nvSpPr>
          <p:cNvPr id="88" name="TextBox 87"/>
          <p:cNvSpPr txBox="1"/>
          <p:nvPr/>
        </p:nvSpPr>
        <p:spPr>
          <a:xfrm>
            <a:off x="952308" y="2780254"/>
            <a:ext cx="7062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A6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940549" y="3369751"/>
            <a:ext cx="5030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A9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928379" y="3984795"/>
            <a:ext cx="4405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B10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928379" y="4574292"/>
            <a:ext cx="4594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D7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926161" y="5180621"/>
            <a:ext cx="7324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D11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462147" y="5863268"/>
            <a:ext cx="13730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Ipilimumab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7595" y="1581933"/>
            <a:ext cx="15619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Untreated Unstained 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88484" y="2249577"/>
            <a:ext cx="14002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Untreated Stained 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5217472" y="1517948"/>
            <a:ext cx="7399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10000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5215911" y="2182516"/>
            <a:ext cx="685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10273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5237383" y="2820319"/>
            <a:ext cx="60460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9500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5183447" y="3438038"/>
            <a:ext cx="64671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10336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215893" y="4027229"/>
            <a:ext cx="63618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8681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5212352" y="4653954"/>
            <a:ext cx="7083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10023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5228980" y="5869870"/>
            <a:ext cx="7083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10740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233264" y="5249266"/>
            <a:ext cx="7083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8729</a:t>
            </a:r>
          </a:p>
        </p:txBody>
      </p:sp>
      <p:sp>
        <p:nvSpPr>
          <p:cNvPr id="104" name="Rectangle 103"/>
          <p:cNvSpPr/>
          <p:nvPr/>
        </p:nvSpPr>
        <p:spPr>
          <a:xfrm>
            <a:off x="2940349" y="929471"/>
            <a:ext cx="12875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T0- 45 min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037385" y="6462653"/>
            <a:ext cx="825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hCTLA-4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98830" y="336158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379049" y="336158"/>
            <a:ext cx="4347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195179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8830" y="336158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22" t="2802" r="13706" b="-2802"/>
          <a:stretch/>
        </p:blipFill>
        <p:spPr>
          <a:xfrm>
            <a:off x="626164" y="1010612"/>
            <a:ext cx="5850835" cy="5441086"/>
          </a:xfrm>
          <a:prstGeom prst="rect">
            <a:avLst/>
          </a:prstGeom>
        </p:spPr>
      </p:pic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1004049"/>
              </p:ext>
            </p:extLst>
          </p:nvPr>
        </p:nvGraphicFramePr>
        <p:xfrm>
          <a:off x="6378575" y="1069975"/>
          <a:ext cx="5238750" cy="5170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4" imgW="3489715" imgH="3439471" progId="Prism8.Document">
                  <p:embed/>
                </p:oleObj>
              </mc:Choice>
              <mc:Fallback>
                <p:oleObj name="Prism 8" r:id="rId4" imgW="3489715" imgH="3439471" progId="Prism8.Document">
                  <p:embed/>
                  <p:pic>
                    <p:nvPicPr>
                      <p:cNvPr id="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78575" y="1069975"/>
                        <a:ext cx="5238750" cy="51704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379049" y="336158"/>
            <a:ext cx="4347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671157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line chart&#10;&#10;Description automatically generated">
            <a:extLst>
              <a:ext uri="{FF2B5EF4-FFF2-40B4-BE49-F238E27FC236}">
                <a16:creationId xmlns:a16="http://schemas.microsoft.com/office/drawing/2014/main" id="{0BA54EAC-6E61-EAC7-EF9C-9E9C0E5E22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14" y="320120"/>
            <a:ext cx="5406850" cy="3383280"/>
          </a:xfrm>
          <a:prstGeom prst="rect">
            <a:avLst/>
          </a:prstGeom>
        </p:spPr>
      </p:pic>
      <p:pic>
        <p:nvPicPr>
          <p:cNvPr id="5" name="Picture 4" descr="Chart, histogram&#10;&#10;Description automatically generated">
            <a:extLst>
              <a:ext uri="{FF2B5EF4-FFF2-40B4-BE49-F238E27FC236}">
                <a16:creationId xmlns:a16="http://schemas.microsoft.com/office/drawing/2014/main" id="{D6557E17-D0DE-03CF-87FF-21C3820B7C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878" y="292388"/>
            <a:ext cx="5356860" cy="3383280"/>
          </a:xfrm>
          <a:prstGeom prst="rect">
            <a:avLst/>
          </a:prstGeom>
        </p:spPr>
      </p:pic>
      <p:pic>
        <p:nvPicPr>
          <p:cNvPr id="7" name="Picture 6" descr="Chart, line chart, histogram&#10;&#10;Description automatically generated">
            <a:extLst>
              <a:ext uri="{FF2B5EF4-FFF2-40B4-BE49-F238E27FC236}">
                <a16:creationId xmlns:a16="http://schemas.microsoft.com/office/drawing/2014/main" id="{8C8A4A8E-8D5D-F497-7B94-216B00D0E94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70"/>
          <a:stretch/>
        </p:blipFill>
        <p:spPr>
          <a:xfrm>
            <a:off x="3040371" y="3675668"/>
            <a:ext cx="5473186" cy="315761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245249" y="-61785"/>
            <a:ext cx="2884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8190" y="-61786"/>
            <a:ext cx="2884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56697" y="3383280"/>
            <a:ext cx="2884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569101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3A356-AF2A-3E40-A7A3-2DF998828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26" y="2419376"/>
            <a:ext cx="1955594" cy="1325563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FSC SSC</a:t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 cell gate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E15832-9661-C04C-8A67-8A9E354A7C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68" r="66225" b="63687"/>
          <a:stretch/>
        </p:blipFill>
        <p:spPr>
          <a:xfrm>
            <a:off x="2169268" y="-1"/>
            <a:ext cx="2548648" cy="249028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21B1D5A-7B64-1F45-8B47-9C63DE44EE28}"/>
              </a:ext>
            </a:extLst>
          </p:cNvPr>
          <p:cNvSpPr txBox="1"/>
          <p:nvPr/>
        </p:nvSpPr>
        <p:spPr>
          <a:xfrm>
            <a:off x="3177102" y="2490280"/>
            <a:ext cx="963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Vehicle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999D48-6D92-874D-9657-CFB6956CBC74}"/>
              </a:ext>
            </a:extLst>
          </p:cNvPr>
          <p:cNvSpPr txBox="1"/>
          <p:nvPr/>
        </p:nvSpPr>
        <p:spPr>
          <a:xfrm>
            <a:off x="5725750" y="2437257"/>
            <a:ext cx="1341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Ipilimumab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ECD216-EAFD-2342-9FBA-E220A851A5BC}"/>
              </a:ext>
            </a:extLst>
          </p:cNvPr>
          <p:cNvSpPr txBox="1"/>
          <p:nvPr/>
        </p:nvSpPr>
        <p:spPr>
          <a:xfrm>
            <a:off x="8774254" y="2437257"/>
            <a:ext cx="1283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A9 10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7F64906-F93D-5C40-8CDB-AEB74EADE00B}"/>
              </a:ext>
            </a:extLst>
          </p:cNvPr>
          <p:cNvSpPr txBox="1"/>
          <p:nvPr/>
        </p:nvSpPr>
        <p:spPr>
          <a:xfrm>
            <a:off x="3017141" y="5984789"/>
            <a:ext cx="1283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A9 50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78A091-3FA0-9949-AA2A-2276EE84DF8C}"/>
              </a:ext>
            </a:extLst>
          </p:cNvPr>
          <p:cNvSpPr txBox="1"/>
          <p:nvPr/>
        </p:nvSpPr>
        <p:spPr>
          <a:xfrm>
            <a:off x="5797420" y="5972783"/>
            <a:ext cx="13887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D11 10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AB3C7F-297F-E44A-B135-EA2B1F46C06E}"/>
              </a:ext>
            </a:extLst>
          </p:cNvPr>
          <p:cNvSpPr txBox="1"/>
          <p:nvPr/>
        </p:nvSpPr>
        <p:spPr>
          <a:xfrm>
            <a:off x="8715640" y="5972783"/>
            <a:ext cx="1398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D11 50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FD7BA43-1C5F-BD42-94EB-B6FF3890BC63}"/>
              </a:ext>
            </a:extLst>
          </p:cNvPr>
          <p:cNvCxnSpPr>
            <a:cxnSpLocks/>
          </p:cNvCxnSpPr>
          <p:nvPr/>
        </p:nvCxnSpPr>
        <p:spPr>
          <a:xfrm flipV="1">
            <a:off x="558404" y="4511058"/>
            <a:ext cx="0" cy="127190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81C930A-92A8-E547-A15C-08608449A4BE}"/>
              </a:ext>
            </a:extLst>
          </p:cNvPr>
          <p:cNvCxnSpPr>
            <a:cxnSpLocks/>
          </p:cNvCxnSpPr>
          <p:nvPr/>
        </p:nvCxnSpPr>
        <p:spPr>
          <a:xfrm>
            <a:off x="558404" y="5984789"/>
            <a:ext cx="11574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6E3A9E7-1EED-4940-A0E9-FE4FB87B7E6A}"/>
              </a:ext>
            </a:extLst>
          </p:cNvPr>
          <p:cNvSpPr txBox="1"/>
          <p:nvPr/>
        </p:nvSpPr>
        <p:spPr>
          <a:xfrm>
            <a:off x="741405" y="6128951"/>
            <a:ext cx="974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FSC-A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E1B1C84-5FC8-0649-AAE6-681A4F6B7430}"/>
              </a:ext>
            </a:extLst>
          </p:cNvPr>
          <p:cNvSpPr txBox="1"/>
          <p:nvPr/>
        </p:nvSpPr>
        <p:spPr>
          <a:xfrm rot="16200000">
            <a:off x="-180152" y="4895222"/>
            <a:ext cx="974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SSC-A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AE15832-9661-C04C-8A67-8A9E354A7C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211" r="32897" b="63688"/>
          <a:stretch/>
        </p:blipFill>
        <p:spPr>
          <a:xfrm>
            <a:off x="5009745" y="0"/>
            <a:ext cx="2538919" cy="249028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AE15832-9661-C04C-8A67-8A9E354A7C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882" b="64539"/>
          <a:stretch/>
        </p:blipFill>
        <p:spPr>
          <a:xfrm>
            <a:off x="7869677" y="0"/>
            <a:ext cx="2473135" cy="243191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AE15832-9661-C04C-8A67-8A9E354A7C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37" t="51206" r="66683" b="13617"/>
          <a:stretch/>
        </p:blipFill>
        <p:spPr>
          <a:xfrm>
            <a:off x="2081719" y="3511684"/>
            <a:ext cx="2597285" cy="241246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AE15832-9661-C04C-8A67-8A9E354A7C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753" t="50923" r="33126" b="13616"/>
          <a:stretch/>
        </p:blipFill>
        <p:spPr>
          <a:xfrm>
            <a:off x="4970834" y="3492230"/>
            <a:ext cx="2558376" cy="243191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AE15832-9661-C04C-8A67-8A9E354A7C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080" t="50497" r="-888" b="12907"/>
          <a:stretch/>
        </p:blipFill>
        <p:spPr>
          <a:xfrm>
            <a:off x="7801583" y="3463047"/>
            <a:ext cx="2616740" cy="2509736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298830" y="336158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140791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38A90-8A50-AE49-9A0E-5CDA090AF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259" y="2505423"/>
            <a:ext cx="2105567" cy="1325563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reg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to T</a:t>
            </a:r>
            <a:r>
              <a:rPr lang="en-US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conv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ratio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1EAC2D-C25F-F54C-8118-212DA56BD2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15" r="67656" b="63734"/>
          <a:stretch/>
        </p:blipFill>
        <p:spPr>
          <a:xfrm>
            <a:off x="2023353" y="51816"/>
            <a:ext cx="2558376" cy="2487103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91DC596-D8A3-3649-93B6-722E73A0012F}"/>
              </a:ext>
            </a:extLst>
          </p:cNvPr>
          <p:cNvCxnSpPr/>
          <p:nvPr/>
        </p:nvCxnSpPr>
        <p:spPr>
          <a:xfrm flipV="1">
            <a:off x="558404" y="4511058"/>
            <a:ext cx="0" cy="12719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01C5E1E-B439-A64C-ADA0-960F48DEA8EC}"/>
              </a:ext>
            </a:extLst>
          </p:cNvPr>
          <p:cNvCxnSpPr>
            <a:cxnSpLocks/>
          </p:cNvCxnSpPr>
          <p:nvPr/>
        </p:nvCxnSpPr>
        <p:spPr>
          <a:xfrm>
            <a:off x="558404" y="5984789"/>
            <a:ext cx="115741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36D7279-2CE7-F649-A131-3DD2C06BCB99}"/>
              </a:ext>
            </a:extLst>
          </p:cNvPr>
          <p:cNvSpPr txBox="1"/>
          <p:nvPr/>
        </p:nvSpPr>
        <p:spPr>
          <a:xfrm>
            <a:off x="741405" y="6128951"/>
            <a:ext cx="974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CD4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862574-B361-104A-A782-7F9CD7EB400D}"/>
              </a:ext>
            </a:extLst>
          </p:cNvPr>
          <p:cNvSpPr txBox="1"/>
          <p:nvPr/>
        </p:nvSpPr>
        <p:spPr>
          <a:xfrm rot="16200000">
            <a:off x="-180152" y="4895222"/>
            <a:ext cx="974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Foxp3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1A7419-2FBC-5E41-A253-CE4831347412}"/>
              </a:ext>
            </a:extLst>
          </p:cNvPr>
          <p:cNvSpPr txBox="1"/>
          <p:nvPr/>
        </p:nvSpPr>
        <p:spPr>
          <a:xfrm>
            <a:off x="2892754" y="2422665"/>
            <a:ext cx="963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Vehicle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53449E-8A3F-434C-81CF-346D0427779D}"/>
              </a:ext>
            </a:extLst>
          </p:cNvPr>
          <p:cNvSpPr txBox="1"/>
          <p:nvPr/>
        </p:nvSpPr>
        <p:spPr>
          <a:xfrm>
            <a:off x="5598420" y="2422665"/>
            <a:ext cx="1355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Ipilimumab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3D8AF1-DFE5-C145-B2F9-361C5E154A47}"/>
              </a:ext>
            </a:extLst>
          </p:cNvPr>
          <p:cNvSpPr txBox="1"/>
          <p:nvPr/>
        </p:nvSpPr>
        <p:spPr>
          <a:xfrm>
            <a:off x="8774253" y="2422665"/>
            <a:ext cx="1283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A9 10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0A5C23C-E352-6D41-8CFC-60DB4BD25B89}"/>
              </a:ext>
            </a:extLst>
          </p:cNvPr>
          <p:cNvSpPr txBox="1"/>
          <p:nvPr/>
        </p:nvSpPr>
        <p:spPr>
          <a:xfrm>
            <a:off x="2870116" y="5944285"/>
            <a:ext cx="1283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A9 50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4C0C36A-03ED-D74A-A8B0-92624966D90F}"/>
              </a:ext>
            </a:extLst>
          </p:cNvPr>
          <p:cNvSpPr txBox="1"/>
          <p:nvPr/>
        </p:nvSpPr>
        <p:spPr>
          <a:xfrm>
            <a:off x="5710335" y="5944285"/>
            <a:ext cx="1393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D11 10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03F0D71-581C-EB49-9C70-0FCCDBC40B9F}"/>
              </a:ext>
            </a:extLst>
          </p:cNvPr>
          <p:cNvSpPr txBox="1"/>
          <p:nvPr/>
        </p:nvSpPr>
        <p:spPr>
          <a:xfrm>
            <a:off x="8590385" y="5944285"/>
            <a:ext cx="1346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D11 50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C1EAC2D-C25F-F54C-8118-212DA56BD2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974" r="34197" b="64160"/>
          <a:stretch/>
        </p:blipFill>
        <p:spPr>
          <a:xfrm>
            <a:off x="4893013" y="51817"/>
            <a:ext cx="2558374" cy="24579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C1EAC2D-C25F-F54C-8118-212DA56BD2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1248" b="64160"/>
          <a:stretch/>
        </p:blipFill>
        <p:spPr>
          <a:xfrm>
            <a:off x="7918315" y="51817"/>
            <a:ext cx="2466000" cy="245792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C1EAC2D-C25F-F54C-8118-212DA56BD2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41" t="50734" r="67429" b="13521"/>
          <a:stretch/>
        </p:blipFill>
        <p:spPr>
          <a:xfrm>
            <a:off x="2042809" y="3531140"/>
            <a:ext cx="2558374" cy="245137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C1EAC2D-C25F-F54C-8118-212DA56BD2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541" t="50593" r="33176" b="13379"/>
          <a:stretch/>
        </p:blipFill>
        <p:spPr>
          <a:xfrm>
            <a:off x="4941651" y="3521413"/>
            <a:ext cx="2597286" cy="247082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C1EAC2D-C25F-F54C-8118-212DA56BD2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0226" t="51868" r="398" b="12387"/>
          <a:stretch/>
        </p:blipFill>
        <p:spPr>
          <a:xfrm>
            <a:off x="7830767" y="3608962"/>
            <a:ext cx="2519464" cy="245137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98830" y="336158"/>
            <a:ext cx="4347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351575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1791485" y="2951424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CD4-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474245" y="2914581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CD4-CD25-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572680" y="2910110"/>
            <a:ext cx="20954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CD4-CD25-Foxp3-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/>
          <a:srcRect l="3015" r="72011" b="27764"/>
          <a:stretch/>
        </p:blipFill>
        <p:spPr>
          <a:xfrm>
            <a:off x="759197" y="178419"/>
            <a:ext cx="2914022" cy="28760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4"/>
          <a:srcRect l="2350" r="72639" b="28381"/>
          <a:stretch/>
        </p:blipFill>
        <p:spPr>
          <a:xfrm>
            <a:off x="708955" y="3378345"/>
            <a:ext cx="2903973" cy="284462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9295211" y="6240804"/>
            <a:ext cx="2326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CD4+ CD25+FOXP3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825716" y="6240804"/>
            <a:ext cx="780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CD4+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16537" y="6240804"/>
            <a:ext cx="1505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CD4+CD25+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3"/>
          <a:srcRect l="38323" r="35239" b="27764"/>
          <a:stretch/>
        </p:blipFill>
        <p:spPr>
          <a:xfrm>
            <a:off x="4471516" y="182668"/>
            <a:ext cx="3084844" cy="287603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"/>
          <a:srcRect l="76042" b="29525"/>
          <a:stretch/>
        </p:blipFill>
        <p:spPr>
          <a:xfrm>
            <a:off x="8872695" y="178419"/>
            <a:ext cx="2795430" cy="280594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/>
          <a:srcRect l="39044" r="35426" b="28381"/>
          <a:stretch/>
        </p:blipFill>
        <p:spPr>
          <a:xfrm>
            <a:off x="4561952" y="3378345"/>
            <a:ext cx="2964263" cy="2844626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4"/>
          <a:srcRect l="75651" b="28381"/>
          <a:stretch/>
        </p:blipFill>
        <p:spPr>
          <a:xfrm>
            <a:off x="8812404" y="3378345"/>
            <a:ext cx="2827145" cy="284462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330303" y="-193482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E1B1C84-5FC8-0649-AAE6-681A4F6B7430}"/>
              </a:ext>
            </a:extLst>
          </p:cNvPr>
          <p:cNvSpPr txBox="1"/>
          <p:nvPr/>
        </p:nvSpPr>
        <p:spPr>
          <a:xfrm rot="16200000">
            <a:off x="49242" y="4467839"/>
            <a:ext cx="974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SSC-H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E1B1C84-5FC8-0649-AAE6-681A4F6B7430}"/>
              </a:ext>
            </a:extLst>
          </p:cNvPr>
          <p:cNvSpPr txBox="1"/>
          <p:nvPr/>
        </p:nvSpPr>
        <p:spPr>
          <a:xfrm rot="16200000">
            <a:off x="27763" y="1292458"/>
            <a:ext cx="974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SSC-H</a:t>
            </a:r>
          </a:p>
        </p:txBody>
      </p:sp>
    </p:spTree>
    <p:extLst>
      <p:ext uri="{BB962C8B-B14F-4D97-AF65-F5344CB8AC3E}">
        <p14:creationId xmlns:p14="http://schemas.microsoft.com/office/powerpoint/2010/main" val="2413953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58875" y="382386"/>
            <a:ext cx="4347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0819326"/>
              </p:ext>
            </p:extLst>
          </p:nvPr>
        </p:nvGraphicFramePr>
        <p:xfrm>
          <a:off x="1158875" y="1560513"/>
          <a:ext cx="9952038" cy="420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2" imgW="7610748" imgH="3210773" progId="Prism8.Document">
                  <p:embed/>
                </p:oleObj>
              </mc:Choice>
              <mc:Fallback>
                <p:oleObj name="Prism 8" r:id="rId2" imgW="7610748" imgH="3210773" progId="Prism8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158875" y="1560513"/>
                        <a:ext cx="9952038" cy="4200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722708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Arrow Connector 2"/>
          <p:cNvCxnSpPr/>
          <p:nvPr/>
        </p:nvCxnSpPr>
        <p:spPr>
          <a:xfrm flipH="1" flipV="1">
            <a:off x="7942160" y="4603280"/>
            <a:ext cx="4614" cy="72747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7411233" y="5330757"/>
            <a:ext cx="176683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Tumor-free mice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re-challenged with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200,000 MC38 cells</a:t>
            </a: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4363DD0C-768D-5643-A23D-29F213BA3F6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1294673"/>
              </p:ext>
            </p:extLst>
          </p:nvPr>
        </p:nvGraphicFramePr>
        <p:xfrm>
          <a:off x="198685" y="1666699"/>
          <a:ext cx="3921689" cy="31414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F6F837A3-A067-9E42-9014-2E7ED3CA220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23183" y="1666139"/>
          <a:ext cx="3942920" cy="31419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47F1C82A-5FD6-7C4C-8DE8-56CB937641E9}"/>
              </a:ext>
            </a:extLst>
          </p:cNvPr>
          <p:cNvSpPr txBox="1"/>
          <p:nvPr/>
        </p:nvSpPr>
        <p:spPr>
          <a:xfrm>
            <a:off x="198685" y="369152"/>
            <a:ext cx="5952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0000000-0008-0000-0700-000009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8341352"/>
              </p:ext>
            </p:extLst>
          </p:nvPr>
        </p:nvGraphicFramePr>
        <p:xfrm>
          <a:off x="7904909" y="1692643"/>
          <a:ext cx="4273394" cy="31419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6128671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6f5bbeb-a984-4fb2-bd57-831a897c44b1" xsi:nil="true"/>
    <lcf76f155ced4ddcb4097134ff3c332f xmlns="a1c1925a-ca81-4b92-a099-ee59e54d030a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F7B9B2C6527ED4B872425A61FB2348D" ma:contentTypeVersion="13" ma:contentTypeDescription="Create a new document." ma:contentTypeScope="" ma:versionID="eab3e5c1ba249a1d86109643abc49beb">
  <xsd:schema xmlns:xsd="http://www.w3.org/2001/XMLSchema" xmlns:xs="http://www.w3.org/2001/XMLSchema" xmlns:p="http://schemas.microsoft.com/office/2006/metadata/properties" xmlns:ns2="a1c1925a-ca81-4b92-a099-ee59e54d030a" xmlns:ns3="86f5bbeb-a984-4fb2-bd57-831a897c44b1" targetNamespace="http://schemas.microsoft.com/office/2006/metadata/properties" ma:root="true" ma:fieldsID="4bd9371b356dbe3cb9af3a490a76fa85" ns2:_="" ns3:_="">
    <xsd:import namespace="a1c1925a-ca81-4b92-a099-ee59e54d030a"/>
    <xsd:import namespace="86f5bbeb-a984-4fb2-bd57-831a897c44b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OCR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c1925a-ca81-4b92-a099-ee59e54d030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4b2c965b-d860-41d6-b67e-2baa6ffbc59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f5bbeb-a984-4fb2-bd57-831a897c44b1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012befff-b5e3-44f3-a870-0e1b3c30fa1a}" ma:internalName="TaxCatchAll" ma:showField="CatchAllData" ma:web="86f5bbeb-a984-4fb2-bd57-831a897c44b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ECE40D9-2ADA-4061-B5DE-D8087443D6C2}">
  <ds:schemaRefs>
    <ds:schemaRef ds:uri="d74efdc2-b961-4242-bb0d-ef36b904489d"/>
    <ds:schemaRef ds:uri="778781d4-3f8b-4c1b-9153-bdfba0cf5d62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elements/1.1/"/>
    <ds:schemaRef ds:uri="86f5bbeb-a984-4fb2-bd57-831a897c44b1"/>
    <ds:schemaRef ds:uri="a1c1925a-ca81-4b92-a099-ee59e54d030a"/>
  </ds:schemaRefs>
</ds:datastoreItem>
</file>

<file path=customXml/itemProps2.xml><?xml version="1.0" encoding="utf-8"?>
<ds:datastoreItem xmlns:ds="http://schemas.openxmlformats.org/officeDocument/2006/customXml" ds:itemID="{1AE600F8-102C-4743-9DF3-5D0D1116A12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1c1925a-ca81-4b92-a099-ee59e54d030a"/>
    <ds:schemaRef ds:uri="86f5bbeb-a984-4fb2-bd57-831a897c44b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48EF93D-17B8-4234-80C0-B6E8CE595DC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4327</TotalTime>
  <Words>685</Words>
  <Application>Microsoft Office PowerPoint</Application>
  <PresentationFormat>Widescreen</PresentationFormat>
  <Paragraphs>216</Paragraphs>
  <Slides>18</Slides>
  <Notes>11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Office Theme</vt:lpstr>
      <vt:lpstr>Prism 8</vt:lpstr>
      <vt:lpstr>PowerPoint Presentation</vt:lpstr>
      <vt:lpstr>PowerPoint Presentation</vt:lpstr>
      <vt:lpstr>PowerPoint Presentation</vt:lpstr>
      <vt:lpstr>PowerPoint Presentation</vt:lpstr>
      <vt:lpstr>FSC SSC T cell gate</vt:lpstr>
      <vt:lpstr>Treg to Tconv ratio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Baylor College of Medicine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AI-Assisted Blocking CTLA-4 for T Cell Activation for Cancer Therapy</dc:title>
  <dc:creator>Sobhani, Navid</dc:creator>
  <cp:lastModifiedBy>Amruta Dange</cp:lastModifiedBy>
  <cp:revision>579</cp:revision>
  <cp:lastPrinted>2023-03-17T18:11:00Z</cp:lastPrinted>
  <dcterms:created xsi:type="dcterms:W3CDTF">2022-05-31T16:00:41Z</dcterms:created>
  <dcterms:modified xsi:type="dcterms:W3CDTF">2023-07-10T11:54:31Z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0x0101004F7B9B2C6527ED4B872425A61FB2348D</vt:lpwstr>
  </property>
  <property fmtid="{D5CDD505-2E9C-101B-9397-08002B2CF9AE}" pid="3" name="MediaServiceImageTags">
    <vt:lpwstr/>
  </property>
</Properties>
</file>