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0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6" d="100"/>
          <a:sy n="86" d="100"/>
        </p:scale>
        <p:origin x="562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DE2F7A-8CC4-461D-BB69-B925BF71A9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16810B5-73D4-4A3E-8A1B-02E9BBC58CC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FF8235D-0926-4422-B7B4-3BC49E8EE8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0F327D-A668-4F3A-876B-034EF636AF9D}" type="datetimeFigureOut">
              <a:rPr lang="en-US" smtClean="0"/>
              <a:t>7/1/2023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006217-E845-416D-82B5-50A6932233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7509072-59D9-4D7E-8E54-C075870727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41EF10-390C-4170-9CB5-BBF470519D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08863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8F4C6D-4AB1-48F1-ACAD-9D5467490E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08086D9-6155-40E1-B37C-1958CFF7D30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529487-434C-46D2-B13A-4C531CBDDA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0F327D-A668-4F3A-876B-034EF636AF9D}" type="datetimeFigureOut">
              <a:rPr lang="en-US" smtClean="0"/>
              <a:t>7/1/2023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51215FC-644E-4275-A397-0BD3E65587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7049FFE-8B22-427F-B80A-AD817A61E4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41EF10-390C-4170-9CB5-BBF470519D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66111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D5702CF-B0B3-4C9D-A8CF-E1197D01750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6E7DBE7-E792-4912-9F3A-BD436F65182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99D93B8-41BB-41A5-9888-096A76DA8D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0F327D-A668-4F3A-876B-034EF636AF9D}" type="datetimeFigureOut">
              <a:rPr lang="en-US" smtClean="0"/>
              <a:t>7/1/2023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EDD3F54-C6E3-46AE-8A78-2CC00889B8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D0B209C-D386-4B0D-9467-E2C7306A3B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41EF10-390C-4170-9CB5-BBF470519D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93149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BB2C20-7432-42FC-94CD-08EEFC1DAE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41C2755-0134-417A-B1C2-D6D0E08F364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05EAE93-86DA-4B23-9DEC-CED399777E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0F327D-A668-4F3A-876B-034EF636AF9D}" type="datetimeFigureOut">
              <a:rPr lang="en-US" smtClean="0"/>
              <a:t>7/1/2023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A0840F7-5B8F-417C-AD10-084C9C3554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A94616F-3AD7-4307-B875-188C454BB7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41EF10-390C-4170-9CB5-BBF470519D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15586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282130-7C8D-4A9D-AB0B-9A685250E1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8B49CC8-63F6-4A2B-97D2-3E28BB24D96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34EC56B-A0F1-4D08-9E20-0E5F00346B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0F327D-A668-4F3A-876B-034EF636AF9D}" type="datetimeFigureOut">
              <a:rPr lang="en-US" smtClean="0"/>
              <a:t>7/1/2023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4FC1BEA-CCE8-4B56-A347-EA93ED2EBB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54CDA5B-1FCC-44FF-A168-BBAA20C9EB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41EF10-390C-4170-9CB5-BBF470519D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45635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E681CD-5D54-48A4-ABB2-5390B84066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3775F1-665F-4006-A673-DFB3CABCB56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74FD647-1F64-4960-A1FC-17C7986655D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F1C02BA-4110-45C7-8F8D-8C06777EF7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0F327D-A668-4F3A-876B-034EF636AF9D}" type="datetimeFigureOut">
              <a:rPr lang="en-US" smtClean="0"/>
              <a:t>7/1/2023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700C92A-1EF5-45B1-AB93-C74578EDC7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BB962A6-AD6D-49B9-9FE3-3DA1F328DE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41EF10-390C-4170-9CB5-BBF470519D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03200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676AE6-91E8-4F29-BA09-2EFA7B85FD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D447C88-F789-4FAE-A627-BEEB344352F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97D32C4-0B9B-4CC7-BF71-9F47CF57CDE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83365C6-FC71-4362-B828-337D055731D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DA25304-41EB-4C97-832C-8ABC2F0D3CA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3EB2F6B-C3A6-453A-BB9C-B672D59636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0F327D-A668-4F3A-876B-034EF636AF9D}" type="datetimeFigureOut">
              <a:rPr lang="en-US" smtClean="0"/>
              <a:t>7/1/2023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680D554-EFFE-49EB-B0FB-662E50804D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34A7693-6BFA-45DC-8445-6265425DC7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41EF10-390C-4170-9CB5-BBF470519D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24438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4E4D21-EA55-4C54-AE86-2473F2B5A8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ADFBB97-7B31-4184-AD04-BEBF39AA7A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0F327D-A668-4F3A-876B-034EF636AF9D}" type="datetimeFigureOut">
              <a:rPr lang="en-US" smtClean="0"/>
              <a:t>7/1/2023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5386194-E7A3-4800-BF90-13D4E6F236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9D6C45D-1D4D-4291-A468-251DAFE95F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41EF10-390C-4170-9CB5-BBF470519D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59194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DCF17E5-D097-470A-BAB8-739FCD19AB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0F327D-A668-4F3A-876B-034EF636AF9D}" type="datetimeFigureOut">
              <a:rPr lang="en-US" smtClean="0"/>
              <a:t>7/1/2023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8543840-7DDB-4CE0-866E-0F60127AF5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888750D-308B-445D-87BE-972B810B3B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41EF10-390C-4170-9CB5-BBF470519D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68533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D49635-7F51-4D64-83A1-CC07A7E376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D7DB348-E6DE-4E1E-930A-09D6504390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1898CF3-EDB9-4CCF-B17C-77AA5A784E0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F1D8692-8FB2-4C81-88B1-2E78CB03A4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0F327D-A668-4F3A-876B-034EF636AF9D}" type="datetimeFigureOut">
              <a:rPr lang="en-US" smtClean="0"/>
              <a:t>7/1/2023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804B5A8-C20C-479F-BA12-EE24596C8F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7CE1646-51A7-4160-8AE6-EE4BE39E12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41EF10-390C-4170-9CB5-BBF470519D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48488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BE7B71-355E-4D90-AD95-93B7C64200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069BF2E-7BAD-41E7-922A-5E51BB12A86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9C7CC98-9734-47CF-B3BF-74EC1B37EA7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4116581-4671-4DC5-AA66-804BA70138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0F327D-A668-4F3A-876B-034EF636AF9D}" type="datetimeFigureOut">
              <a:rPr lang="en-US" smtClean="0"/>
              <a:t>7/1/2023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FAAED7D-989C-40F5-924E-12C7BB3182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F54753D-3DA8-4F4C-ADBB-F775AE6A49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41EF10-390C-4170-9CB5-BBF470519D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61839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CD85F87-CEAB-4B79-BA2C-A4FB77F0E8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F449A49-D310-4CF0-A089-AE086BD25A0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3198ECB-F679-4C7F-A8F2-2E96A12CA24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0F327D-A668-4F3A-876B-034EF636AF9D}" type="datetimeFigureOut">
              <a:rPr lang="en-US" smtClean="0"/>
              <a:t>7/1/2023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50B6151-C6E9-4231-85D3-85619D4F782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8E3F8B4-EEA4-47C5-AA39-024B1837D18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41EF10-390C-4170-9CB5-BBF470519D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70891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>
            <a:extLst>
              <a:ext uri="{FF2B5EF4-FFF2-40B4-BE49-F238E27FC236}">
                <a16:creationId xmlns:a16="http://schemas.microsoft.com/office/drawing/2014/main" id="{799864F1-6E41-4BF4-A11E-9B025C544C70}"/>
              </a:ext>
            </a:extLst>
          </p:cNvPr>
          <p:cNvGrpSpPr/>
          <p:nvPr/>
        </p:nvGrpSpPr>
        <p:grpSpPr>
          <a:xfrm>
            <a:off x="2594914" y="168256"/>
            <a:ext cx="7009264" cy="6462075"/>
            <a:chOff x="2594914" y="168256"/>
            <a:chExt cx="7009264" cy="6462075"/>
          </a:xfrm>
        </p:grpSpPr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46CF98F0-27A9-4EC5-971C-26EDDFE8A1C9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843642" y="4276572"/>
              <a:ext cx="743759" cy="493851"/>
            </a:xfrm>
            <a:prstGeom prst="line">
              <a:avLst/>
            </a:prstGeom>
            <a:ln w="19050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FFE24EEC-A414-47BE-AAB3-2ECD89252790}"/>
                </a:ext>
              </a:extLst>
            </p:cNvPr>
            <p:cNvCxnSpPr>
              <a:cxnSpLocks/>
            </p:cNvCxnSpPr>
            <p:nvPr/>
          </p:nvCxnSpPr>
          <p:spPr>
            <a:xfrm>
              <a:off x="6601754" y="4279169"/>
              <a:ext cx="771661" cy="484893"/>
            </a:xfrm>
            <a:prstGeom prst="line">
              <a:avLst/>
            </a:prstGeom>
            <a:ln w="19050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43C2BCF9-91F6-488C-A17F-063ED988D174}"/>
                </a:ext>
              </a:extLst>
            </p:cNvPr>
            <p:cNvCxnSpPr>
              <a:cxnSpLocks/>
            </p:cNvCxnSpPr>
            <p:nvPr/>
          </p:nvCxnSpPr>
          <p:spPr>
            <a:xfrm>
              <a:off x="4898615" y="5072112"/>
              <a:ext cx="2384205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FC1A46CB-40BB-471A-B088-12583CB40938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509979" y="2579418"/>
              <a:ext cx="1121605" cy="1890418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CEDBD134-4F6B-4F4B-8181-C68CF24AA4D1}"/>
                </a:ext>
              </a:extLst>
            </p:cNvPr>
            <p:cNvCxnSpPr>
              <a:cxnSpLocks/>
            </p:cNvCxnSpPr>
            <p:nvPr/>
          </p:nvCxnSpPr>
          <p:spPr>
            <a:xfrm>
              <a:off x="6570654" y="2552409"/>
              <a:ext cx="1046174" cy="1849815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CF0AC403-7553-49CB-A915-57EB653E5C19}"/>
                </a:ext>
              </a:extLst>
            </p:cNvPr>
            <p:cNvCxnSpPr>
              <a:cxnSpLocks/>
              <a:stCxn id="20" idx="3"/>
              <a:endCxn id="2" idx="0"/>
            </p:cNvCxnSpPr>
            <p:nvPr/>
          </p:nvCxnSpPr>
          <p:spPr>
            <a:xfrm>
              <a:off x="6103742" y="2683076"/>
              <a:ext cx="1949" cy="798871"/>
            </a:xfrm>
            <a:prstGeom prst="line">
              <a:avLst/>
            </a:prstGeom>
            <a:ln w="19050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73888C33-00A2-4F2F-9667-8BEACF44D899}"/>
                </a:ext>
              </a:extLst>
            </p:cNvPr>
            <p:cNvGrpSpPr/>
            <p:nvPr/>
          </p:nvGrpSpPr>
          <p:grpSpPr>
            <a:xfrm>
              <a:off x="5016000" y="531091"/>
              <a:ext cx="2160000" cy="2160000"/>
              <a:chOff x="4741326" y="57970"/>
              <a:chExt cx="2160000" cy="2160000"/>
            </a:xfrm>
          </p:grpSpPr>
          <p:sp>
            <p:nvSpPr>
              <p:cNvPr id="4" name="Oval 3">
                <a:extLst>
                  <a:ext uri="{FF2B5EF4-FFF2-40B4-BE49-F238E27FC236}">
                    <a16:creationId xmlns:a16="http://schemas.microsoft.com/office/drawing/2014/main" id="{906C19CF-3AC6-450C-B03D-F4E089DA9F70}"/>
                  </a:ext>
                </a:extLst>
              </p:cNvPr>
              <p:cNvSpPr/>
              <p:nvPr/>
            </p:nvSpPr>
            <p:spPr>
              <a:xfrm>
                <a:off x="4741326" y="57970"/>
                <a:ext cx="2160000" cy="2160000"/>
              </a:xfrm>
              <a:prstGeom prst="ellipse">
                <a:avLst/>
              </a:prstGeom>
              <a:solidFill>
                <a:srgbClr val="FF8000"/>
              </a:solidFill>
              <a:ln w="28575">
                <a:noFill/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5" name="Oval 4">
                <a:extLst>
                  <a:ext uri="{FF2B5EF4-FFF2-40B4-BE49-F238E27FC236}">
                    <a16:creationId xmlns:a16="http://schemas.microsoft.com/office/drawing/2014/main" id="{35F1A331-28D2-4AFA-A921-73786BEC24AA}"/>
                  </a:ext>
                </a:extLst>
              </p:cNvPr>
              <p:cNvSpPr/>
              <p:nvPr/>
            </p:nvSpPr>
            <p:spPr>
              <a:xfrm>
                <a:off x="4831326" y="147211"/>
                <a:ext cx="1980000" cy="1980000"/>
              </a:xfrm>
              <a:prstGeom prst="ellipse">
                <a:avLst/>
              </a:prstGeom>
              <a:solidFill>
                <a:srgbClr val="00FF00"/>
              </a:solidFill>
              <a:ln w="28575">
                <a:noFill/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pic>
            <p:nvPicPr>
              <p:cNvPr id="6" name="Picture 5">
                <a:extLst>
                  <a:ext uri="{FF2B5EF4-FFF2-40B4-BE49-F238E27FC236}">
                    <a16:creationId xmlns:a16="http://schemas.microsoft.com/office/drawing/2014/main" id="{DC7D794C-17C4-4BB0-81DF-B31C1CCDD2F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4921326" y="233028"/>
                <a:ext cx="1800000" cy="1800000"/>
              </a:xfrm>
              <a:prstGeom prst="rect">
                <a:avLst/>
              </a:prstGeom>
              <a:ln>
                <a:noFill/>
              </a:ln>
            </p:spPr>
          </p:pic>
        </p:grpSp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F2925170-D187-4B3B-AB62-FAE72C884E63}"/>
                </a:ext>
              </a:extLst>
            </p:cNvPr>
            <p:cNvGrpSpPr/>
            <p:nvPr/>
          </p:nvGrpSpPr>
          <p:grpSpPr>
            <a:xfrm>
              <a:off x="2784407" y="4100999"/>
              <a:ext cx="2160000" cy="2160000"/>
              <a:chOff x="2008552" y="3976309"/>
              <a:chExt cx="2160000" cy="2160000"/>
            </a:xfrm>
          </p:grpSpPr>
          <p:sp>
            <p:nvSpPr>
              <p:cNvPr id="8" name="Oval 7">
                <a:extLst>
                  <a:ext uri="{FF2B5EF4-FFF2-40B4-BE49-F238E27FC236}">
                    <a16:creationId xmlns:a16="http://schemas.microsoft.com/office/drawing/2014/main" id="{6B5E149D-3257-4799-8B69-4AD5601A9224}"/>
                  </a:ext>
                </a:extLst>
              </p:cNvPr>
              <p:cNvSpPr/>
              <p:nvPr/>
            </p:nvSpPr>
            <p:spPr>
              <a:xfrm>
                <a:off x="2008552" y="3976309"/>
                <a:ext cx="2160000" cy="2160000"/>
              </a:xfrm>
              <a:prstGeom prst="ellipse">
                <a:avLst/>
              </a:prstGeom>
              <a:solidFill>
                <a:srgbClr val="FF8000"/>
              </a:solidFill>
              <a:ln w="28575">
                <a:noFill/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9" name="Oval 8">
                <a:extLst>
                  <a:ext uri="{FF2B5EF4-FFF2-40B4-BE49-F238E27FC236}">
                    <a16:creationId xmlns:a16="http://schemas.microsoft.com/office/drawing/2014/main" id="{65B8B278-696A-4A29-9EFF-6F7EAE06C5F4}"/>
                  </a:ext>
                </a:extLst>
              </p:cNvPr>
              <p:cNvSpPr/>
              <p:nvPr/>
            </p:nvSpPr>
            <p:spPr>
              <a:xfrm>
                <a:off x="2098552" y="4060946"/>
                <a:ext cx="1980000" cy="1980000"/>
              </a:xfrm>
              <a:prstGeom prst="ellipse">
                <a:avLst/>
              </a:prstGeom>
              <a:solidFill>
                <a:srgbClr val="00FF00"/>
              </a:solidFill>
              <a:ln w="28575">
                <a:noFill/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pic>
            <p:nvPicPr>
              <p:cNvPr id="10" name="Picture 9">
                <a:extLst>
                  <a:ext uri="{FF2B5EF4-FFF2-40B4-BE49-F238E27FC236}">
                    <a16:creationId xmlns:a16="http://schemas.microsoft.com/office/drawing/2014/main" id="{4DB79EC1-390F-4379-8FD6-A1A44EE1092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188552" y="4158452"/>
                <a:ext cx="1800000" cy="1800000"/>
              </a:xfrm>
              <a:prstGeom prst="rect">
                <a:avLst/>
              </a:prstGeom>
              <a:ln>
                <a:noFill/>
              </a:ln>
            </p:spPr>
          </p:pic>
        </p:grpSp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EDEF667D-664C-4769-A765-F39D4981FA17}"/>
                </a:ext>
              </a:extLst>
            </p:cNvPr>
            <p:cNvGrpSpPr/>
            <p:nvPr/>
          </p:nvGrpSpPr>
          <p:grpSpPr>
            <a:xfrm>
              <a:off x="7247597" y="4103142"/>
              <a:ext cx="2160000" cy="2160000"/>
              <a:chOff x="8023448" y="3919545"/>
              <a:chExt cx="2160000" cy="2160000"/>
            </a:xfrm>
          </p:grpSpPr>
          <p:sp>
            <p:nvSpPr>
              <p:cNvPr id="12" name="Oval 11">
                <a:extLst>
                  <a:ext uri="{FF2B5EF4-FFF2-40B4-BE49-F238E27FC236}">
                    <a16:creationId xmlns:a16="http://schemas.microsoft.com/office/drawing/2014/main" id="{812543FD-BD80-484F-A56E-D504E5BFC40F}"/>
                  </a:ext>
                </a:extLst>
              </p:cNvPr>
              <p:cNvSpPr/>
              <p:nvPr/>
            </p:nvSpPr>
            <p:spPr>
              <a:xfrm>
                <a:off x="8023448" y="3919545"/>
                <a:ext cx="2160000" cy="2160000"/>
              </a:xfrm>
              <a:prstGeom prst="ellipse">
                <a:avLst/>
              </a:prstGeom>
              <a:solidFill>
                <a:srgbClr val="FF8000"/>
              </a:solidFill>
              <a:ln w="28575">
                <a:noFill/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13" name="Oval 12">
                <a:extLst>
                  <a:ext uri="{FF2B5EF4-FFF2-40B4-BE49-F238E27FC236}">
                    <a16:creationId xmlns:a16="http://schemas.microsoft.com/office/drawing/2014/main" id="{AA924C6C-FE7D-4B0F-B961-33A188845B58}"/>
                  </a:ext>
                </a:extLst>
              </p:cNvPr>
              <p:cNvSpPr/>
              <p:nvPr/>
            </p:nvSpPr>
            <p:spPr>
              <a:xfrm>
                <a:off x="8112250" y="4016659"/>
                <a:ext cx="1980000" cy="1980000"/>
              </a:xfrm>
              <a:prstGeom prst="ellipse">
                <a:avLst/>
              </a:prstGeom>
              <a:solidFill>
                <a:srgbClr val="00FF00"/>
              </a:solidFill>
              <a:ln w="28575">
                <a:noFill/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pic>
            <p:nvPicPr>
              <p:cNvPr id="14" name="Picture 13">
                <a:extLst>
                  <a:ext uri="{FF2B5EF4-FFF2-40B4-BE49-F238E27FC236}">
                    <a16:creationId xmlns:a16="http://schemas.microsoft.com/office/drawing/2014/main" id="{49E7F720-8BC7-48DA-9C6C-7EA4EA0E5F3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8202857" y="4119998"/>
                <a:ext cx="1800000" cy="1800000"/>
              </a:xfrm>
              <a:prstGeom prst="rect">
                <a:avLst/>
              </a:prstGeom>
              <a:ln>
                <a:noFill/>
              </a:ln>
            </p:spPr>
          </p:pic>
        </p:grpSp>
        <p:sp>
          <p:nvSpPr>
            <p:cNvPr id="15" name="Isosceles Triangle 14">
              <a:extLst>
                <a:ext uri="{FF2B5EF4-FFF2-40B4-BE49-F238E27FC236}">
                  <a16:creationId xmlns:a16="http://schemas.microsoft.com/office/drawing/2014/main" id="{15855B2C-4BB7-4D6C-9ED7-E2400E3044C6}"/>
                </a:ext>
              </a:extLst>
            </p:cNvPr>
            <p:cNvSpPr/>
            <p:nvPr/>
          </p:nvSpPr>
          <p:spPr>
            <a:xfrm>
              <a:off x="6038851" y="3349252"/>
              <a:ext cx="127635" cy="132695"/>
            </a:xfrm>
            <a:prstGeom prst="triangle">
              <a:avLst>
                <a:gd name="adj" fmla="val 50841"/>
              </a:avLst>
            </a:prstGeom>
            <a:solidFill>
              <a:srgbClr val="0000FF"/>
            </a:solidFill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2" name="Oval 1">
              <a:extLst>
                <a:ext uri="{FF2B5EF4-FFF2-40B4-BE49-F238E27FC236}">
                  <a16:creationId xmlns:a16="http://schemas.microsoft.com/office/drawing/2014/main" id="{BA9C026B-C605-48F1-91B2-8BAB85BD6549}"/>
                </a:ext>
              </a:extLst>
            </p:cNvPr>
            <p:cNvSpPr/>
            <p:nvPr/>
          </p:nvSpPr>
          <p:spPr>
            <a:xfrm>
              <a:off x="5520691" y="3481947"/>
              <a:ext cx="1170000" cy="1171333"/>
            </a:xfrm>
            <a:prstGeom prst="ellipse">
              <a:avLst/>
            </a:prstGeom>
            <a:solidFill>
              <a:srgbClr val="0000FF"/>
            </a:solidFill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dirty="0"/>
            </a:p>
          </p:txBody>
        </p:sp>
        <p:sp>
          <p:nvSpPr>
            <p:cNvPr id="18" name="Isosceles Triangle 17">
              <a:extLst>
                <a:ext uri="{FF2B5EF4-FFF2-40B4-BE49-F238E27FC236}">
                  <a16:creationId xmlns:a16="http://schemas.microsoft.com/office/drawing/2014/main" id="{12F616D0-48E5-4FF3-884C-BC4FBF9B1E33}"/>
                </a:ext>
              </a:extLst>
            </p:cNvPr>
            <p:cNvSpPr/>
            <p:nvPr/>
          </p:nvSpPr>
          <p:spPr>
            <a:xfrm rot="14709063">
              <a:off x="5448775" y="4273265"/>
              <a:ext cx="127635" cy="132695"/>
            </a:xfrm>
            <a:prstGeom prst="triangle">
              <a:avLst>
                <a:gd name="adj" fmla="val 50841"/>
              </a:avLst>
            </a:prstGeom>
            <a:solidFill>
              <a:srgbClr val="0000FF"/>
            </a:solidFill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9" name="Isosceles Triangle 18">
              <a:extLst>
                <a:ext uri="{FF2B5EF4-FFF2-40B4-BE49-F238E27FC236}">
                  <a16:creationId xmlns:a16="http://schemas.microsoft.com/office/drawing/2014/main" id="{FEBA9A9C-8507-4D34-B80A-DC3880A406A0}"/>
                </a:ext>
              </a:extLst>
            </p:cNvPr>
            <p:cNvSpPr/>
            <p:nvPr/>
          </p:nvSpPr>
          <p:spPr>
            <a:xfrm rot="6911759">
              <a:off x="6628471" y="4277932"/>
              <a:ext cx="127635" cy="132695"/>
            </a:xfrm>
            <a:prstGeom prst="triangle">
              <a:avLst>
                <a:gd name="adj" fmla="val 50841"/>
              </a:avLst>
            </a:prstGeom>
            <a:solidFill>
              <a:srgbClr val="0000FF"/>
            </a:solidFill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20" name="Isosceles Triangle 19">
              <a:extLst>
                <a:ext uri="{FF2B5EF4-FFF2-40B4-BE49-F238E27FC236}">
                  <a16:creationId xmlns:a16="http://schemas.microsoft.com/office/drawing/2014/main" id="{335AB35E-CC80-4D2C-91CC-655A3EC60FE0}"/>
                </a:ext>
              </a:extLst>
            </p:cNvPr>
            <p:cNvSpPr/>
            <p:nvPr/>
          </p:nvSpPr>
          <p:spPr>
            <a:xfrm flipV="1">
              <a:off x="6038851" y="2683076"/>
              <a:ext cx="127635" cy="132695"/>
            </a:xfrm>
            <a:prstGeom prst="triangle">
              <a:avLst>
                <a:gd name="adj" fmla="val 50841"/>
              </a:avLst>
            </a:prstGeom>
            <a:solidFill>
              <a:srgbClr val="FF8000"/>
            </a:solidFill>
            <a:ln>
              <a:solidFill>
                <a:srgbClr val="FF8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21" name="Isosceles Triangle 20">
              <a:extLst>
                <a:ext uri="{FF2B5EF4-FFF2-40B4-BE49-F238E27FC236}">
                  <a16:creationId xmlns:a16="http://schemas.microsoft.com/office/drawing/2014/main" id="{3217C840-0CC9-4E53-847F-F4FCE5492101}"/>
                </a:ext>
              </a:extLst>
            </p:cNvPr>
            <p:cNvSpPr/>
            <p:nvPr/>
          </p:nvSpPr>
          <p:spPr>
            <a:xfrm rot="1439607" flipV="1">
              <a:off x="5525147" y="2567670"/>
              <a:ext cx="127635" cy="132695"/>
            </a:xfrm>
            <a:prstGeom prst="triangle">
              <a:avLst>
                <a:gd name="adj" fmla="val 50841"/>
              </a:avLst>
            </a:prstGeom>
            <a:solidFill>
              <a:srgbClr val="FF8000"/>
            </a:solidFill>
            <a:ln>
              <a:solidFill>
                <a:srgbClr val="FF8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22" name="Isosceles Triangle 21">
              <a:extLst>
                <a:ext uri="{FF2B5EF4-FFF2-40B4-BE49-F238E27FC236}">
                  <a16:creationId xmlns:a16="http://schemas.microsoft.com/office/drawing/2014/main" id="{C54456CD-4EEE-4A4C-AE49-B4DC5E4438AE}"/>
                </a:ext>
              </a:extLst>
            </p:cNvPr>
            <p:cNvSpPr/>
            <p:nvPr/>
          </p:nvSpPr>
          <p:spPr>
            <a:xfrm rot="20044074" flipV="1">
              <a:off x="6555291" y="2561098"/>
              <a:ext cx="127635" cy="132695"/>
            </a:xfrm>
            <a:prstGeom prst="triangle">
              <a:avLst>
                <a:gd name="adj" fmla="val 50841"/>
              </a:avLst>
            </a:prstGeom>
            <a:solidFill>
              <a:srgbClr val="FF8000"/>
            </a:solidFill>
            <a:ln>
              <a:solidFill>
                <a:srgbClr val="FF8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23" name="Isosceles Triangle 22">
              <a:extLst>
                <a:ext uri="{FF2B5EF4-FFF2-40B4-BE49-F238E27FC236}">
                  <a16:creationId xmlns:a16="http://schemas.microsoft.com/office/drawing/2014/main" id="{9675B607-71E3-45CA-BDC9-2FF44368D31B}"/>
                </a:ext>
              </a:extLst>
            </p:cNvPr>
            <p:cNvSpPr/>
            <p:nvPr/>
          </p:nvSpPr>
          <p:spPr>
            <a:xfrm rot="17858837">
              <a:off x="7234370" y="4643927"/>
              <a:ext cx="127635" cy="132695"/>
            </a:xfrm>
            <a:prstGeom prst="triangle">
              <a:avLst>
                <a:gd name="adj" fmla="val 50841"/>
              </a:avLst>
            </a:prstGeom>
            <a:solidFill>
              <a:srgbClr val="FF8000"/>
            </a:solidFill>
            <a:ln>
              <a:solidFill>
                <a:srgbClr val="FF8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24" name="Isosceles Triangle 23">
              <a:extLst>
                <a:ext uri="{FF2B5EF4-FFF2-40B4-BE49-F238E27FC236}">
                  <a16:creationId xmlns:a16="http://schemas.microsoft.com/office/drawing/2014/main" id="{CD5D29E3-2769-4BE4-8A23-E4842E6B9B31}"/>
                </a:ext>
              </a:extLst>
            </p:cNvPr>
            <p:cNvSpPr/>
            <p:nvPr/>
          </p:nvSpPr>
          <p:spPr>
            <a:xfrm rot="3624806">
              <a:off x="4844543" y="4654265"/>
              <a:ext cx="127635" cy="132695"/>
            </a:xfrm>
            <a:prstGeom prst="triangle">
              <a:avLst>
                <a:gd name="adj" fmla="val 50841"/>
              </a:avLst>
            </a:prstGeom>
            <a:solidFill>
              <a:srgbClr val="FF8000"/>
            </a:solidFill>
            <a:ln>
              <a:solidFill>
                <a:srgbClr val="FF8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25" name="Isosceles Triangle 24">
              <a:extLst>
                <a:ext uri="{FF2B5EF4-FFF2-40B4-BE49-F238E27FC236}">
                  <a16:creationId xmlns:a16="http://schemas.microsoft.com/office/drawing/2014/main" id="{6CF370C3-241B-4B58-861D-2D5A8188ECE4}"/>
                </a:ext>
              </a:extLst>
            </p:cNvPr>
            <p:cNvSpPr/>
            <p:nvPr/>
          </p:nvSpPr>
          <p:spPr>
            <a:xfrm rot="5219059">
              <a:off x="4940024" y="5010501"/>
              <a:ext cx="127635" cy="132695"/>
            </a:xfrm>
            <a:prstGeom prst="triangle">
              <a:avLst>
                <a:gd name="adj" fmla="val 50841"/>
              </a:avLst>
            </a:prstGeom>
            <a:solidFill>
              <a:srgbClr val="FF8000"/>
            </a:solidFill>
            <a:ln>
              <a:solidFill>
                <a:srgbClr val="FF8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26" name="Isosceles Triangle 25">
              <a:extLst>
                <a:ext uri="{FF2B5EF4-FFF2-40B4-BE49-F238E27FC236}">
                  <a16:creationId xmlns:a16="http://schemas.microsoft.com/office/drawing/2014/main" id="{8EAB86A3-078F-42D2-B43F-131FFC77199F}"/>
                </a:ext>
              </a:extLst>
            </p:cNvPr>
            <p:cNvSpPr/>
            <p:nvPr/>
          </p:nvSpPr>
          <p:spPr>
            <a:xfrm rot="16513685">
              <a:off x="7121459" y="5012879"/>
              <a:ext cx="127635" cy="132695"/>
            </a:xfrm>
            <a:prstGeom prst="triangle">
              <a:avLst>
                <a:gd name="adj" fmla="val 50841"/>
              </a:avLst>
            </a:prstGeom>
            <a:solidFill>
              <a:srgbClr val="FF8000"/>
            </a:solidFill>
            <a:ln>
              <a:solidFill>
                <a:srgbClr val="FF8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38" name="Oval 37">
              <a:extLst>
                <a:ext uri="{FF2B5EF4-FFF2-40B4-BE49-F238E27FC236}">
                  <a16:creationId xmlns:a16="http://schemas.microsoft.com/office/drawing/2014/main" id="{E92F70D6-D1AC-4443-A783-3EB944867666}"/>
                </a:ext>
              </a:extLst>
            </p:cNvPr>
            <p:cNvSpPr/>
            <p:nvPr/>
          </p:nvSpPr>
          <p:spPr>
            <a:xfrm>
              <a:off x="5582870" y="3555099"/>
              <a:ext cx="1036800" cy="10368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000" b="1" dirty="0">
                <a:solidFill>
                  <a:schemeClr val="tx1"/>
                </a:solidFill>
                <a:latin typeface="Palatino Linotype" panose="02040502050505030304" pitchFamily="18" charset="0"/>
              </a:endParaRP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FFA4C3C9-DDA8-46D4-A31C-505D42EC21B3}"/>
                </a:ext>
              </a:extLst>
            </p:cNvPr>
            <p:cNvSpPr txBox="1"/>
            <p:nvPr/>
          </p:nvSpPr>
          <p:spPr>
            <a:xfrm>
              <a:off x="5370800" y="3760292"/>
              <a:ext cx="1456239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altLang="zh-TW" sz="1400" b="1" dirty="0">
                  <a:solidFill>
                    <a:schemeClr val="tx1"/>
                  </a:solidFill>
                  <a:latin typeface="Palatino Linotype" panose="02040502050505030304" pitchFamily="18" charset="0"/>
                </a:rPr>
                <a:t>Trade-off relationship</a:t>
              </a:r>
              <a:endParaRPr lang="zh-TW" altLang="en-US" sz="1400" b="1" dirty="0">
                <a:solidFill>
                  <a:schemeClr val="tx1"/>
                </a:solidFill>
                <a:latin typeface="Palatino Linotype" panose="02040502050505030304" pitchFamily="18" charset="0"/>
              </a:endParaRP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697DAAD8-B316-44AF-B735-063072B57695}"/>
                </a:ext>
              </a:extLst>
            </p:cNvPr>
            <p:cNvSpPr txBox="1"/>
            <p:nvPr/>
          </p:nvSpPr>
          <p:spPr>
            <a:xfrm>
              <a:off x="2594914" y="6260999"/>
              <a:ext cx="249299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altLang="zh-TW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Material Removal Rate</a:t>
              </a:r>
              <a:endParaRPr lang="zh-TW" altLang="en-US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FF082609-2D92-41A6-A069-29A6ACA69E10}"/>
                </a:ext>
              </a:extLst>
            </p:cNvPr>
            <p:cNvSpPr txBox="1"/>
            <p:nvPr/>
          </p:nvSpPr>
          <p:spPr>
            <a:xfrm>
              <a:off x="4980951" y="168256"/>
              <a:ext cx="229421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altLang="zh-TW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Energy Consumption</a:t>
              </a:r>
              <a:endParaRPr lang="zh-TW" altLang="en-US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DC1CBBD1-5225-46FD-9B0E-1AA67604A2D0}"/>
                </a:ext>
              </a:extLst>
            </p:cNvPr>
            <p:cNvSpPr txBox="1"/>
            <p:nvPr/>
          </p:nvSpPr>
          <p:spPr>
            <a:xfrm>
              <a:off x="7540793" y="6260999"/>
              <a:ext cx="206338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altLang="zh-TW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Surface Roughness</a:t>
              </a:r>
              <a:endParaRPr lang="zh-TW" altLang="en-US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62" name="Isosceles Triangle 61">
              <a:extLst>
                <a:ext uri="{FF2B5EF4-FFF2-40B4-BE49-F238E27FC236}">
                  <a16:creationId xmlns:a16="http://schemas.microsoft.com/office/drawing/2014/main" id="{F0F98D97-F82A-4FD5-90CE-F874AAE40ECC}"/>
                </a:ext>
              </a:extLst>
            </p:cNvPr>
            <p:cNvSpPr/>
            <p:nvPr/>
          </p:nvSpPr>
          <p:spPr>
            <a:xfrm rot="2076799">
              <a:off x="4536411" y="4243251"/>
              <a:ext cx="127635" cy="132695"/>
            </a:xfrm>
            <a:prstGeom prst="triangle">
              <a:avLst>
                <a:gd name="adj" fmla="val 50841"/>
              </a:avLst>
            </a:prstGeom>
            <a:solidFill>
              <a:srgbClr val="FF8000"/>
            </a:solidFill>
            <a:ln>
              <a:solidFill>
                <a:srgbClr val="FF8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63" name="Isosceles Triangle 62">
              <a:extLst>
                <a:ext uri="{FF2B5EF4-FFF2-40B4-BE49-F238E27FC236}">
                  <a16:creationId xmlns:a16="http://schemas.microsoft.com/office/drawing/2014/main" id="{CB0C98A0-BA6F-4675-9EA0-241B4353365F}"/>
                </a:ext>
              </a:extLst>
            </p:cNvPr>
            <p:cNvSpPr/>
            <p:nvPr/>
          </p:nvSpPr>
          <p:spPr>
            <a:xfrm rot="19380884">
              <a:off x="7530429" y="4278865"/>
              <a:ext cx="127635" cy="132695"/>
            </a:xfrm>
            <a:prstGeom prst="triangle">
              <a:avLst>
                <a:gd name="adj" fmla="val 50841"/>
              </a:avLst>
            </a:prstGeom>
            <a:solidFill>
              <a:srgbClr val="FF8000"/>
            </a:solidFill>
            <a:ln>
              <a:solidFill>
                <a:srgbClr val="FF8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18F470E1-5F5B-4B48-981B-68BCFC895B79}"/>
                </a:ext>
              </a:extLst>
            </p:cNvPr>
            <p:cNvSpPr txBox="1"/>
            <p:nvPr/>
          </p:nvSpPr>
          <p:spPr>
            <a:xfrm rot="18026526">
              <a:off x="3663213" y="2834058"/>
              <a:ext cx="219531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altLang="zh-TW" sz="16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Relationship between energy consumption and material removal rate </a:t>
              </a:r>
              <a:endParaRPr lang="zh-TW" altLang="en-US" sz="16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3515159C-0187-4A34-ACDE-BE5597F3C3AA}"/>
                </a:ext>
              </a:extLst>
            </p:cNvPr>
            <p:cNvSpPr txBox="1"/>
            <p:nvPr/>
          </p:nvSpPr>
          <p:spPr>
            <a:xfrm rot="3606030">
              <a:off x="6353978" y="2831096"/>
              <a:ext cx="219531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altLang="zh-TW" sz="16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Relationship between energy consumption and surface roughness</a:t>
              </a:r>
              <a:endParaRPr lang="zh-TW" altLang="en-US" sz="16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66" name="TextBox 65">
              <a:extLst>
                <a:ext uri="{FF2B5EF4-FFF2-40B4-BE49-F238E27FC236}">
                  <a16:creationId xmlns:a16="http://schemas.microsoft.com/office/drawing/2014/main" id="{89F9DE05-9BB0-4888-B39B-E0DE33945CF8}"/>
                </a:ext>
              </a:extLst>
            </p:cNvPr>
            <p:cNvSpPr txBox="1"/>
            <p:nvPr/>
          </p:nvSpPr>
          <p:spPr>
            <a:xfrm>
              <a:off x="5061847" y="5114858"/>
              <a:ext cx="219531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altLang="zh-TW" sz="16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Relationship between material removal rate and surface roughness</a:t>
              </a:r>
              <a:endParaRPr lang="zh-TW" altLang="en-US" sz="16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67" name="Straight Arrow Connector 66">
              <a:extLst>
                <a:ext uri="{FF2B5EF4-FFF2-40B4-BE49-F238E27FC236}">
                  <a16:creationId xmlns:a16="http://schemas.microsoft.com/office/drawing/2014/main" id="{74DD077F-FD95-4E86-9B37-4B0932EFB6C1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5036179" y="3222989"/>
              <a:ext cx="362174" cy="597069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Straight Arrow Connector 67">
              <a:extLst>
                <a:ext uri="{FF2B5EF4-FFF2-40B4-BE49-F238E27FC236}">
                  <a16:creationId xmlns:a16="http://schemas.microsoft.com/office/drawing/2014/main" id="{80C7C76F-4ABF-4251-AD12-0C1C29BDE031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162312" y="3294942"/>
              <a:ext cx="359023" cy="602249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Straight Arrow Connector 78">
              <a:extLst>
                <a:ext uri="{FF2B5EF4-FFF2-40B4-BE49-F238E27FC236}">
                  <a16:creationId xmlns:a16="http://schemas.microsoft.com/office/drawing/2014/main" id="{1C2F0D88-EA89-4A8D-AC98-6D3DF77563EF}"/>
                </a:ext>
              </a:extLst>
            </p:cNvPr>
            <p:cNvCxnSpPr>
              <a:cxnSpLocks/>
            </p:cNvCxnSpPr>
            <p:nvPr/>
          </p:nvCxnSpPr>
          <p:spPr>
            <a:xfrm>
              <a:off x="6688950" y="3305598"/>
              <a:ext cx="351446" cy="624193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Straight Arrow Connector 79">
              <a:extLst>
                <a:ext uri="{FF2B5EF4-FFF2-40B4-BE49-F238E27FC236}">
                  <a16:creationId xmlns:a16="http://schemas.microsoft.com/office/drawing/2014/main" id="{D8C9EA82-6989-4963-97D6-66FCF13770FA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6812439" y="3218987"/>
              <a:ext cx="341789" cy="606658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7" name="Straight Arrow Connector 96">
              <a:extLst>
                <a:ext uri="{FF2B5EF4-FFF2-40B4-BE49-F238E27FC236}">
                  <a16:creationId xmlns:a16="http://schemas.microsoft.com/office/drawing/2014/main" id="{8FB15B78-6E62-4D0D-A53B-0B8F47F6F088}"/>
                </a:ext>
              </a:extLst>
            </p:cNvPr>
            <p:cNvCxnSpPr>
              <a:cxnSpLocks/>
            </p:cNvCxnSpPr>
            <p:nvPr/>
          </p:nvCxnSpPr>
          <p:spPr>
            <a:xfrm>
              <a:off x="5771895" y="4787115"/>
              <a:ext cx="667261" cy="0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8" name="Straight Arrow Connector 97">
              <a:extLst>
                <a:ext uri="{FF2B5EF4-FFF2-40B4-BE49-F238E27FC236}">
                  <a16:creationId xmlns:a16="http://schemas.microsoft.com/office/drawing/2014/main" id="{8A54D63B-52A8-408A-8F86-43E5470B7C1F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5728411" y="4927602"/>
              <a:ext cx="692238" cy="0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78564095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32</Words>
  <Application>Microsoft Office PowerPoint</Application>
  <PresentationFormat>Widescreen</PresentationFormat>
  <Paragraphs>7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Arial</vt:lpstr>
      <vt:lpstr>Calibri</vt:lpstr>
      <vt:lpstr>Calibri Light</vt:lpstr>
      <vt:lpstr>Palatino Linotype</vt:lpstr>
      <vt:lpstr>Times New Roman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Eyob Messele</dc:creator>
  <cp:lastModifiedBy>Eyob Messele</cp:lastModifiedBy>
  <cp:revision>3</cp:revision>
  <dcterms:created xsi:type="dcterms:W3CDTF">2023-06-30T07:10:07Z</dcterms:created>
  <dcterms:modified xsi:type="dcterms:W3CDTF">2023-06-30T23:15:58Z</dcterms:modified>
</cp:coreProperties>
</file>