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90" r:id="rId1"/>
  </p:sldMasterIdLst>
  <p:notesMasterIdLst>
    <p:notesMasterId r:id="rId3"/>
  </p:notesMasterIdLst>
  <p:handoutMasterIdLst>
    <p:handoutMasterId r:id="rId4"/>
  </p:handoutMasterIdLst>
  <p:sldIdLst>
    <p:sldId id="525" r:id="rId2"/>
  </p:sldIdLst>
  <p:sldSz cx="9144000" cy="6858000" type="screen4x3"/>
  <p:notesSz cx="6858000" cy="9144000"/>
  <p:defaultTextStyle>
    <a:defPPr>
      <a:defRPr lang="ja-JP"/>
    </a:defPPr>
    <a:lvl1pPr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scaleToFitPaper="1"/>
  <p:clrMru>
    <a:srgbClr val="FF0000"/>
    <a:srgbClr val="FFFF00"/>
    <a:srgbClr val="D6D6D6"/>
    <a:srgbClr val="88ABFD"/>
    <a:srgbClr val="C3D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8"/>
    <p:restoredTop sz="95137" autoAdjust="0"/>
  </p:normalViewPr>
  <p:slideViewPr>
    <p:cSldViewPr snapToGrid="0" snapToObjects="1">
      <p:cViewPr varScale="1">
        <p:scale>
          <a:sx n="108" d="100"/>
          <a:sy n="108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470A14F-AFF0-E746-8891-DD0F8B15CA03}" type="datetime1">
              <a:rPr lang="ja-JP" altLang="en-US"/>
              <a:pPr>
                <a:defRPr/>
              </a:pPr>
              <a:t>2023/7/1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581FB67-582C-C347-97F2-96E4C9E0028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34664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05F1B91-FC46-4D45-BA50-76E3DCB7B2DF}" type="datetime1">
              <a:rPr lang="ja-JP" altLang="en-US"/>
              <a:pPr>
                <a:defRPr/>
              </a:pPr>
              <a:t>2023/7/1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42BDCA9-7B97-3C4B-AEBB-8FFF84AA590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3480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8D8E-1B3E-8B4E-B67E-BD9CB38A5BD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2023/7/1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FF07-AA5E-AE4B-91CB-93B2462A49C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BC68D8E-1B3E-8B4E-B67E-BD9CB38A5BD1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2023/7/1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648FF07-AA5E-AE4B-91CB-93B2462A49C2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6C3B7D1-4815-CEC6-EE28-45C2F1190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02" y="1189037"/>
            <a:ext cx="7772400" cy="447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49504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24480</TotalTime>
  <Words>0</Words>
  <Application>Microsoft Macintosh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3_Office テーマ</vt:lpstr>
      <vt:lpstr>PowerPoint プレゼンテーション</vt:lpstr>
    </vt:vector>
  </TitlesOfParts>
  <Company>九州大学病院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同種造血幹細胞移植後のBKウイルス感染症 </dc:title>
  <dc:creator>加藤 光次</dc:creator>
  <cp:lastModifiedBy>KATO KOJI</cp:lastModifiedBy>
  <cp:revision>210</cp:revision>
  <cp:lastPrinted>2017-01-15T09:41:01Z</cp:lastPrinted>
  <dcterms:created xsi:type="dcterms:W3CDTF">2018-04-26T23:40:28Z</dcterms:created>
  <dcterms:modified xsi:type="dcterms:W3CDTF">2023-06-30T21:07:16Z</dcterms:modified>
</cp:coreProperties>
</file>